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3"/>
    <p:sldId id="263" r:id="rId4"/>
    <p:sldId id="26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40" autoAdjust="0"/>
    <p:restoredTop sz="94660"/>
  </p:normalViewPr>
  <p:slideViewPr>
    <p:cSldViewPr>
      <p:cViewPr varScale="1">
        <p:scale>
          <a:sx n="103" d="100"/>
          <a:sy n="103" d="100"/>
        </p:scale>
        <p:origin x="-1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E3C50-5A4C-4335-A41B-EA6159F28B8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70B8C-1781-4B19-98D8-F9DF14C8E65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912620"/>
          </a:xfrm>
          <a:solidFill>
            <a:schemeClr val="accent2">
              <a:lumMod val="50000"/>
            </a:schemeClr>
          </a:solidFill>
        </p:spPr>
        <p:txBody>
          <a:bodyPr>
            <a:normAutofit fontScale="90000"/>
          </a:bodyPr>
          <a:p>
            <a:r>
              <a:rPr lang="ru-RU" altLang="en-US">
                <a:ln>
                  <a:solidFill>
                    <a:schemeClr val="accent5"/>
                  </a:solidFill>
                </a:ln>
                <a:solidFill>
                  <a:srgbClr val="FFFF00"/>
                </a:solidFill>
              </a:rPr>
              <a:t>ГУ «СП и АСР» ДЧС </a:t>
            </a:r>
            <a:br>
              <a:rPr lang="ru-RU" altLang="en-US">
                <a:ln>
                  <a:solidFill>
                    <a:schemeClr val="accent5"/>
                  </a:solidFill>
                </a:ln>
                <a:solidFill>
                  <a:srgbClr val="FFFF00"/>
                </a:solidFill>
              </a:rPr>
            </a:br>
            <a:r>
              <a:rPr lang="ru-RU" altLang="en-US">
                <a:ln>
                  <a:solidFill>
                    <a:schemeClr val="accent5"/>
                  </a:solidFill>
                </a:ln>
                <a:solidFill>
                  <a:srgbClr val="FFFF00"/>
                </a:solidFill>
              </a:rPr>
              <a:t>Акмолинской области</a:t>
            </a:r>
            <a:br>
              <a:rPr lang="ru-RU" altLang="en-US">
                <a:ln>
                  <a:solidFill>
                    <a:schemeClr val="accent5"/>
                  </a:solidFill>
                </a:ln>
                <a:solidFill>
                  <a:srgbClr val="FFFF00"/>
                </a:solidFill>
              </a:rPr>
            </a:br>
            <a:r>
              <a:rPr lang="ru-RU" altLang="en-US">
                <a:ln>
                  <a:solidFill>
                    <a:schemeClr val="accent5"/>
                  </a:solidFill>
                </a:ln>
                <a:solidFill>
                  <a:srgbClr val="FFFF00"/>
                </a:solidFill>
              </a:rPr>
              <a:t>г.Щучинск</a:t>
            </a:r>
            <a:endParaRPr lang="ru-RU" altLang="en-US">
              <a:ln>
                <a:solidFill>
                  <a:schemeClr val="accent5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idx="1"/>
          </p:nvPr>
        </p:nvSpPr>
        <p:spPr>
          <a:xfrm>
            <a:off x="457200" y="2466340"/>
            <a:ext cx="8229600" cy="3660140"/>
          </a:xfrm>
          <a:gradFill>
            <a:gsLst>
              <a:gs pos="0">
                <a:srgbClr val="14CD68"/>
              </a:gs>
              <a:gs pos="100000">
                <a:srgbClr val="035C7D"/>
              </a:gs>
            </a:gsLst>
            <a:lin scaled="0"/>
          </a:gradFill>
        </p:spPr>
        <p:txBody>
          <a:bodyPr/>
          <a:p>
            <a:pPr marL="0" indent="0">
              <a:buNone/>
            </a:pPr>
            <a:r>
              <a:rPr lang="ru-RU" altLang="en-US"/>
              <a:t>                 </a:t>
            </a:r>
            <a:endParaRPr lang="ru-RU" altLang="en-US"/>
          </a:p>
          <a:p>
            <a:pPr marL="0" indent="0">
              <a:buNone/>
            </a:pPr>
            <a:r>
              <a:rPr lang="ru-RU" altLang="en-US"/>
              <a:t>                  Фтизиатр Шаяхметова Р.Н.</a:t>
            </a:r>
            <a:endParaRPr lang="ru-RU" altLang="en-US"/>
          </a:p>
          <a:p>
            <a:pPr marL="0" indent="0">
              <a:buNone/>
            </a:pPr>
            <a:r>
              <a:rPr lang="ru-RU" altLang="en-US"/>
              <a:t>                                 07.09.2023</a:t>
            </a:r>
            <a:endParaRPr lang="ru-RU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50495"/>
            <a:ext cx="7772400" cy="702945"/>
          </a:xfrm>
        </p:spPr>
        <p:txBody>
          <a:bodyPr>
            <a:normAutofit fontScale="90000"/>
          </a:bodyPr>
          <a:p>
            <a:r>
              <a:rPr lang="ru-RU" altLang="en-US" sz="2665">
                <a:highlight>
                  <a:srgbClr val="FFFF00"/>
                </a:highlight>
              </a:rPr>
              <a:t>Лекция на тему:</a:t>
            </a:r>
            <a:br>
              <a:rPr lang="ru-RU" altLang="en-US" sz="2665">
                <a:highlight>
                  <a:srgbClr val="FFFF00"/>
                </a:highlight>
              </a:rPr>
            </a:br>
            <a:r>
              <a:rPr lang="ru-RU" altLang="en-US" sz="2665">
                <a:highlight>
                  <a:srgbClr val="FFFF00"/>
                </a:highlight>
              </a:rPr>
              <a:t> «Что такое туберкулез? Меры профилактики»</a:t>
            </a:r>
            <a:endParaRPr lang="ru-RU" altLang="en-US" sz="2665">
              <a:highlight>
                <a:srgbClr val="FFFF00"/>
              </a:highligh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991235"/>
            <a:ext cx="6400800" cy="4647565"/>
          </a:xfrm>
        </p:spPr>
        <p:txBody>
          <a:bodyPr/>
          <a:p>
            <a:endParaRPr lang="ru-RU" altLang="en-US"/>
          </a:p>
        </p:txBody>
      </p:sp>
      <p:pic>
        <p:nvPicPr>
          <p:cNvPr id="9" name="Замещающее содержимое 8" descr="IMG-20230908-WA0010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472440" y="991235"/>
            <a:ext cx="8101965" cy="58223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ru-RU" altLang="en-US" sz="3110">
                <a:highlight>
                  <a:srgbClr val="FFFF00"/>
                </a:highlight>
                <a:sym typeface="+mn-ea"/>
              </a:rPr>
              <a:t>Лекция на тему:</a:t>
            </a:r>
            <a:br>
              <a:rPr lang="ru-RU" altLang="en-US" sz="3110">
                <a:highlight>
                  <a:srgbClr val="FFFF00"/>
                </a:highlight>
                <a:sym typeface="+mn-ea"/>
              </a:rPr>
            </a:br>
            <a:r>
              <a:rPr lang="ru-RU" altLang="en-US" sz="3110">
                <a:highlight>
                  <a:srgbClr val="FFFF00"/>
                </a:highlight>
                <a:sym typeface="+mn-ea"/>
              </a:rPr>
              <a:t> «Что такое туберкулез? Меры профилактики»</a:t>
            </a:r>
            <a:endParaRPr lang="ru-RU" altLang="en-US" sz="3110">
              <a:highlight>
                <a:srgbClr val="FFFF00"/>
              </a:highlight>
              <a:sym typeface="+mn-ea"/>
            </a:endParaRPr>
          </a:p>
        </p:txBody>
      </p:sp>
      <p:pic>
        <p:nvPicPr>
          <p:cNvPr id="6" name="Замещающее содержимое 5" descr="IMG-20230908-WA001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61645" y="1600200"/>
            <a:ext cx="8251825" cy="50780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WPS Presentation</Application>
  <PresentationFormat>Экран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SimSun</vt:lpstr>
      <vt:lpstr>Wingdings</vt:lpstr>
      <vt:lpstr>Calibri</vt:lpstr>
      <vt:lpstr>Microsoft YaHei</vt:lpstr>
      <vt:lpstr>Arial Unicode MS</vt:lpstr>
      <vt:lpstr>Тема Office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Высший педагогический колледж г.Щучинска</dc:title>
  <dc:creator>Пользователь Windows</dc:creator>
  <cp:lastModifiedBy>ТУБ Инара</cp:lastModifiedBy>
  <cp:revision>3</cp:revision>
  <dcterms:created xsi:type="dcterms:W3CDTF">2023-03-15T08:23:00Z</dcterms:created>
  <dcterms:modified xsi:type="dcterms:W3CDTF">2023-09-25T11:29:27Z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B5D61962138343868FB635BB068B197D_12</vt:lpwstr>
  </property>
  <property fmtid="{D5CDD505-2E9C-101B-9397-08002B2CF9AE}" pid="3" name="KSOProductBuildVer">
    <vt:lpwstr>1049-12.2.0.13215</vt:lpwstr>
  </property>
</Properties>
</file>