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5BD5-6B8E-46D5-ADB9-B26BC5A8911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86D3-2F1C-4B05-A7C0-C13492F31B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0019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Лекция и анкетирование среди посетителей ТД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  <a:solidFill>
            <a:srgbClr val="FFC000"/>
          </a:solidFill>
        </p:spPr>
        <p:txBody>
          <a:bodyPr/>
          <a:lstStyle/>
          <a:p>
            <a:r>
              <a:rPr lang="ru-RU" dirty="0" err="1" smtClean="0"/>
              <a:t>Фтизиопедиатр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Абраева</a:t>
            </a:r>
            <a:r>
              <a:rPr lang="ru-RU" dirty="0" smtClean="0"/>
              <a:t> А.С.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ТД «Гранд» г.Щучинск</a:t>
            </a:r>
            <a:endParaRPr lang="ru-RU" dirty="0"/>
          </a:p>
        </p:txBody>
      </p:sp>
      <p:pic>
        <p:nvPicPr>
          <p:cNvPr id="5" name="Picture 2" descr="C:\Users\ТУБ Инара\Desktop\IMG-20230313-WA0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38600" cy="4786346"/>
          </a:xfrm>
          <a:prstGeom prst="rect">
            <a:avLst/>
          </a:prstGeom>
          <a:noFill/>
        </p:spPr>
      </p:pic>
      <p:pic>
        <p:nvPicPr>
          <p:cNvPr id="2050" name="Picture 2" descr="C:\Users\ТУБ Инара\Desktop\IMG-20230313-WA0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ТД «Алекс» г.Щучинск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ТУБ Инара\Desktop\IMG-20230313-WA00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1357290" y="1214422"/>
            <a:ext cx="642942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Лекция и анкетирование среди посетителей ТД</vt:lpstr>
      <vt:lpstr>ТД «Гранд» г.Щучинск</vt:lpstr>
      <vt:lpstr>ТД «Алекс» г.Щучинск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и анкетирование среди посетителей ТД</dc:title>
  <dc:creator>Пользователь Windows</dc:creator>
  <cp:lastModifiedBy>Пользователь Windows</cp:lastModifiedBy>
  <cp:revision>2</cp:revision>
  <dcterms:created xsi:type="dcterms:W3CDTF">2023-03-15T07:59:49Z</dcterms:created>
  <dcterms:modified xsi:type="dcterms:W3CDTF">2023-03-15T08:17:24Z</dcterms:modified>
</cp:coreProperties>
</file>