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40" autoAdjust="0"/>
    <p:restoredTop sz="94660"/>
  </p:normalViewPr>
  <p:slideViewPr>
    <p:cSldViewPr>
      <p:cViewPr varScale="1">
        <p:scale>
          <a:sx n="103" d="100"/>
          <a:sy n="103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3C50-5A4C-4335-A41B-EA6159F28B8C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70B8C-1781-4B19-98D8-F9DF14C8E6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543164" cy="1162050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Высший педагогический колледж г.Щучинска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214554"/>
            <a:ext cx="2543164" cy="4214842"/>
          </a:xfrm>
          <a:solidFill>
            <a:srgbClr val="FF0000"/>
          </a:solidFill>
        </p:spPr>
        <p:txBody>
          <a:bodyPr/>
          <a:lstStyle/>
          <a:p>
            <a:r>
              <a:rPr lang="ru-RU" dirty="0" smtClean="0"/>
              <a:t>Главный специалист БРУСЭК</a:t>
            </a:r>
          </a:p>
          <a:p>
            <a:r>
              <a:rPr lang="ru-RU" dirty="0" err="1" smtClean="0"/>
              <a:t>Хамзина</a:t>
            </a:r>
            <a:r>
              <a:rPr lang="ru-RU" dirty="0" smtClean="0"/>
              <a:t> К.К</a:t>
            </a:r>
          </a:p>
          <a:p>
            <a:r>
              <a:rPr lang="ru-RU" dirty="0" err="1" smtClean="0"/>
              <a:t>Фтизиопедиатр</a:t>
            </a:r>
            <a:r>
              <a:rPr lang="ru-RU" dirty="0" smtClean="0"/>
              <a:t> </a:t>
            </a:r>
            <a:r>
              <a:rPr lang="ru-RU" dirty="0" err="1" smtClean="0"/>
              <a:t>Абраева</a:t>
            </a:r>
            <a:r>
              <a:rPr lang="ru-RU" dirty="0" smtClean="0"/>
              <a:t> А.С.</a:t>
            </a:r>
            <a:endParaRPr lang="ru-RU" dirty="0"/>
          </a:p>
        </p:txBody>
      </p:sp>
      <p:pic>
        <p:nvPicPr>
          <p:cNvPr id="2050" name="Picture 2" descr="C:\Users\ТУБ Инара\Desktop\IMG-20230313-WA005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85728"/>
            <a:ext cx="5472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3008313" cy="1071570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/>
              <a:t>Школа-гимназия №1 г.Щучинска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14554"/>
            <a:ext cx="3008313" cy="391160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Лекция среди учащихся 6-7 классов </a:t>
            </a:r>
          </a:p>
          <a:p>
            <a:r>
              <a:rPr lang="ru-RU" sz="2000" b="1" dirty="0" smtClean="0"/>
              <a:t>на тему  «Туберкулез»</a:t>
            </a:r>
          </a:p>
          <a:p>
            <a:r>
              <a:rPr lang="ru-RU" sz="2000" dirty="0" smtClean="0"/>
              <a:t>Главный специалист БРУСЭК</a:t>
            </a:r>
          </a:p>
          <a:p>
            <a:r>
              <a:rPr lang="ru-RU" sz="2000" dirty="0" err="1" smtClean="0"/>
              <a:t>Хамзина</a:t>
            </a:r>
            <a:r>
              <a:rPr lang="ru-RU" sz="2000" dirty="0" smtClean="0"/>
              <a:t> К.К</a:t>
            </a:r>
          </a:p>
          <a:p>
            <a:r>
              <a:rPr lang="ru-RU" sz="2000" dirty="0" err="1" smtClean="0"/>
              <a:t>Фтизиопедиатр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Абраева</a:t>
            </a:r>
            <a:r>
              <a:rPr lang="ru-RU" sz="2000" dirty="0" smtClean="0"/>
              <a:t> А.С.</a:t>
            </a:r>
          </a:p>
          <a:p>
            <a:endParaRPr lang="ru-RU" sz="2000" b="1" dirty="0"/>
          </a:p>
        </p:txBody>
      </p:sp>
      <p:pic>
        <p:nvPicPr>
          <p:cNvPr id="5" name="Picture 2" descr="C:\Users\ТУБ Инара\Desktop\IMG-20230313-WA005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571480"/>
            <a:ext cx="5111750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3008313" cy="1214446"/>
          </a:xfrm>
          <a:solidFill>
            <a:srgbClr val="FF0000"/>
          </a:solidFill>
        </p:spPr>
        <p:txBody>
          <a:bodyPr/>
          <a:lstStyle/>
          <a:p>
            <a:r>
              <a:rPr lang="ru-RU" dirty="0" smtClean="0"/>
              <a:t>СШ №2 г.Щучинска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  <a:solidFill>
            <a:srgbClr val="00B050"/>
          </a:solidFill>
        </p:spPr>
        <p:txBody>
          <a:bodyPr/>
          <a:lstStyle/>
          <a:p>
            <a:r>
              <a:rPr lang="ru-RU" sz="2000" b="1" dirty="0" smtClean="0"/>
              <a:t>Лекция среди учащихся 9 классов </a:t>
            </a:r>
          </a:p>
          <a:p>
            <a:r>
              <a:rPr lang="ru-RU" sz="2000" b="1" dirty="0" smtClean="0"/>
              <a:t>на тему  «Туберкулез»</a:t>
            </a:r>
          </a:p>
          <a:p>
            <a:r>
              <a:rPr lang="ru-RU" sz="2000" dirty="0" smtClean="0"/>
              <a:t>Главный специалист БРУСЭК</a:t>
            </a:r>
          </a:p>
          <a:p>
            <a:r>
              <a:rPr lang="ru-RU" sz="2000" dirty="0" err="1" smtClean="0"/>
              <a:t>Хамзина</a:t>
            </a:r>
            <a:r>
              <a:rPr lang="ru-RU" sz="2000" dirty="0" smtClean="0"/>
              <a:t> К.К</a:t>
            </a:r>
          </a:p>
          <a:p>
            <a:r>
              <a:rPr lang="ru-RU" sz="2000" dirty="0" err="1" smtClean="0"/>
              <a:t>Фтизиопедиатр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Абраева</a:t>
            </a:r>
            <a:r>
              <a:rPr lang="ru-RU" sz="2000" dirty="0" smtClean="0"/>
              <a:t> А.С.</a:t>
            </a:r>
          </a:p>
          <a:p>
            <a:endParaRPr lang="ru-RU" sz="2000" b="1" dirty="0" smtClean="0"/>
          </a:p>
          <a:p>
            <a:endParaRPr lang="ru-RU" dirty="0"/>
          </a:p>
        </p:txBody>
      </p:sp>
      <p:pic>
        <p:nvPicPr>
          <p:cNvPr id="4098" name="Picture 2" descr="C:\Users\ТУБ Инара\Desktop\IMG-20230313-WA005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571480"/>
            <a:ext cx="5111750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3008313" cy="792182"/>
          </a:xfrm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СШ №5 г.Щучинска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ru-RU" sz="2000" b="1" dirty="0" smtClean="0"/>
              <a:t>Лекция среди учащихся 6 классов </a:t>
            </a:r>
          </a:p>
          <a:p>
            <a:r>
              <a:rPr lang="ru-RU" sz="2000" b="1" dirty="0" smtClean="0"/>
              <a:t>на тему  «Туберкулез»</a:t>
            </a:r>
          </a:p>
          <a:p>
            <a:endParaRPr lang="ru-RU" sz="2000" b="1" dirty="0" smtClean="0"/>
          </a:p>
          <a:p>
            <a:r>
              <a:rPr lang="ru-RU" dirty="0" smtClean="0"/>
              <a:t>Главный специалист БРУСЭК</a:t>
            </a:r>
          </a:p>
          <a:p>
            <a:r>
              <a:rPr lang="ru-RU" dirty="0" err="1" smtClean="0"/>
              <a:t>Хамзина</a:t>
            </a:r>
            <a:r>
              <a:rPr lang="ru-RU" dirty="0" smtClean="0"/>
              <a:t> К.К</a:t>
            </a:r>
          </a:p>
          <a:p>
            <a:r>
              <a:rPr lang="ru-RU" dirty="0" err="1" smtClean="0"/>
              <a:t>Фтизиопедиатр</a:t>
            </a:r>
            <a:r>
              <a:rPr lang="ru-RU" smtClean="0"/>
              <a:t> </a:t>
            </a:r>
          </a:p>
          <a:p>
            <a:r>
              <a:rPr lang="ru-RU" smtClean="0"/>
              <a:t>Абраева</a:t>
            </a:r>
            <a:r>
              <a:rPr lang="ru-RU" dirty="0" smtClean="0"/>
              <a:t> А.С.</a:t>
            </a:r>
          </a:p>
          <a:p>
            <a:endParaRPr lang="ru-RU" dirty="0"/>
          </a:p>
        </p:txBody>
      </p:sp>
      <p:pic>
        <p:nvPicPr>
          <p:cNvPr id="5122" name="Picture 2" descr="C:\Users\ТУБ Инара\Desktop\IMG-20230313-WA006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642918"/>
            <a:ext cx="5111750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84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Высший педагогический колледж г.Щучинска</vt:lpstr>
      <vt:lpstr>Школа-гимназия №1 г.Щучинска</vt:lpstr>
      <vt:lpstr>СШ №2 г.Щучинска</vt:lpstr>
      <vt:lpstr>СШ №5 г.Щучинска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Высший педагогический колледж г.Щучинска</dc:title>
  <dc:creator>Пользователь Windows</dc:creator>
  <cp:lastModifiedBy>Пользователь Windows</cp:lastModifiedBy>
  <cp:revision>2</cp:revision>
  <dcterms:created xsi:type="dcterms:W3CDTF">2023-03-15T08:23:05Z</dcterms:created>
  <dcterms:modified xsi:type="dcterms:W3CDTF">2023-03-15T08:37:30Z</dcterms:modified>
</cp:coreProperties>
</file>