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211C-1FE9-422B-8329-E2211E0C3E44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E7098-DA7D-4752-B5A5-E814B72E6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211C-1FE9-422B-8329-E2211E0C3E44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E7098-DA7D-4752-B5A5-E814B72E6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211C-1FE9-422B-8329-E2211E0C3E44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E7098-DA7D-4752-B5A5-E814B72E6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211C-1FE9-422B-8329-E2211E0C3E44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E7098-DA7D-4752-B5A5-E814B72E6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211C-1FE9-422B-8329-E2211E0C3E44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E7098-DA7D-4752-B5A5-E814B72E6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211C-1FE9-422B-8329-E2211E0C3E44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E7098-DA7D-4752-B5A5-E814B72E6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211C-1FE9-422B-8329-E2211E0C3E44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E7098-DA7D-4752-B5A5-E814B72E6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211C-1FE9-422B-8329-E2211E0C3E44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E7098-DA7D-4752-B5A5-E814B72E6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211C-1FE9-422B-8329-E2211E0C3E44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E7098-DA7D-4752-B5A5-E814B72E6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211C-1FE9-422B-8329-E2211E0C3E44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E7098-DA7D-4752-B5A5-E814B72E6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211C-1FE9-422B-8329-E2211E0C3E44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E7098-DA7D-4752-B5A5-E814B72E6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B211C-1FE9-422B-8329-E2211E0C3E44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E7098-DA7D-4752-B5A5-E814B72E6D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2428891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Лекция на тему</a:t>
            </a:r>
            <a:br>
              <a:rPr lang="ru-RU" dirty="0" smtClean="0"/>
            </a:br>
            <a:r>
              <a:rPr lang="ru-RU" dirty="0" smtClean="0"/>
              <a:t> «Детский туберкулез»</a:t>
            </a:r>
            <a:br>
              <a:rPr lang="ru-RU" dirty="0" smtClean="0"/>
            </a:br>
            <a:r>
              <a:rPr lang="ru-RU" dirty="0" smtClean="0"/>
              <a:t>среди родителей учащихся средней школы </a:t>
            </a:r>
            <a:r>
              <a:rPr lang="ru-RU" dirty="0" err="1" smtClean="0"/>
              <a:t>п.Бурабай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2709866"/>
          </a:xfrm>
          <a:solidFill>
            <a:srgbClr val="FFFF00"/>
          </a:solidFill>
        </p:spPr>
        <p:txBody>
          <a:bodyPr/>
          <a:lstStyle/>
          <a:p>
            <a:r>
              <a:rPr lang="ru-RU" dirty="0" smtClean="0"/>
              <a:t>Лекцию читали</a:t>
            </a:r>
          </a:p>
          <a:p>
            <a:r>
              <a:rPr lang="ru-RU" dirty="0" smtClean="0"/>
              <a:t>Главный специалист БРУСЭК </a:t>
            </a:r>
            <a:r>
              <a:rPr lang="ru-RU" dirty="0" err="1" smtClean="0"/>
              <a:t>Хамзина</a:t>
            </a:r>
            <a:r>
              <a:rPr lang="ru-RU" dirty="0" smtClean="0"/>
              <a:t> К.К.</a:t>
            </a:r>
          </a:p>
          <a:p>
            <a:r>
              <a:rPr lang="ru-RU" dirty="0" err="1" smtClean="0"/>
              <a:t>Фтизиопедиатр</a:t>
            </a:r>
            <a:r>
              <a:rPr lang="ru-RU" dirty="0" smtClean="0"/>
              <a:t> </a:t>
            </a:r>
            <a:r>
              <a:rPr lang="ru-RU" dirty="0" err="1" smtClean="0"/>
              <a:t>Абраева</a:t>
            </a:r>
            <a:r>
              <a:rPr lang="ru-RU" dirty="0" smtClean="0"/>
              <a:t> А.С.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УБ Инара\Desktop\IMG-20230311-WA0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0"/>
            <a:ext cx="12192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ТУБ Инара\Desktop\IMG-20230311-WA0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1143000"/>
            <a:ext cx="12192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Лекция на тему  «Детский туберкулез» среди родителей учащихся средней школы п.Бурабай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на тему  «Детский туберкулез» среди родителей учащихся средней школы п.Бурабай</dc:title>
  <dc:creator>Пользователь Windows</dc:creator>
  <cp:lastModifiedBy>Пользователь Windows</cp:lastModifiedBy>
  <cp:revision>1</cp:revision>
  <dcterms:created xsi:type="dcterms:W3CDTF">2023-03-13T07:48:13Z</dcterms:created>
  <dcterms:modified xsi:type="dcterms:W3CDTF">2023-03-13T07:52:07Z</dcterms:modified>
</cp:coreProperties>
</file>