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9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78F7D-363D-45F0-9E38-2252D54FD5DC}" type="datetimeFigureOut">
              <a:rPr lang="ru-RU" smtClean="0"/>
              <a:t>13.03.2023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921CA-2D81-4069-99AF-D73045BA6A0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78F7D-363D-45F0-9E38-2252D54FD5DC}" type="datetimeFigureOut">
              <a:rPr lang="ru-RU" smtClean="0"/>
              <a:t>13.03.2023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921CA-2D81-4069-99AF-D73045BA6A0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78F7D-363D-45F0-9E38-2252D54FD5DC}" type="datetimeFigureOut">
              <a:rPr lang="ru-RU" smtClean="0"/>
              <a:t>13.03.2023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921CA-2D81-4069-99AF-D73045BA6A0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78F7D-363D-45F0-9E38-2252D54FD5DC}" type="datetimeFigureOut">
              <a:rPr lang="ru-RU" smtClean="0"/>
              <a:t>13.03.2023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921CA-2D81-4069-99AF-D73045BA6A0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78F7D-363D-45F0-9E38-2252D54FD5DC}" type="datetimeFigureOut">
              <a:rPr lang="ru-RU" smtClean="0"/>
              <a:t>13.03.2023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921CA-2D81-4069-99AF-D73045BA6A0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78F7D-363D-45F0-9E38-2252D54FD5DC}" type="datetimeFigureOut">
              <a:rPr lang="ru-RU" smtClean="0"/>
              <a:t>13.03.2023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921CA-2D81-4069-99AF-D73045BA6A0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78F7D-363D-45F0-9E38-2252D54FD5DC}" type="datetimeFigureOut">
              <a:rPr lang="ru-RU" smtClean="0"/>
              <a:t>13.03.2023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921CA-2D81-4069-99AF-D73045BA6A0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78F7D-363D-45F0-9E38-2252D54FD5DC}" type="datetimeFigureOut">
              <a:rPr lang="ru-RU" smtClean="0"/>
              <a:t>13.03.2023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921CA-2D81-4069-99AF-D73045BA6A0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78F7D-363D-45F0-9E38-2252D54FD5DC}" type="datetimeFigureOut">
              <a:rPr lang="ru-RU" smtClean="0"/>
              <a:t>13.03.2023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921CA-2D81-4069-99AF-D73045BA6A0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78F7D-363D-45F0-9E38-2252D54FD5DC}" type="datetimeFigureOut">
              <a:rPr lang="ru-RU" smtClean="0"/>
              <a:t>13.03.2023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921CA-2D81-4069-99AF-D73045BA6A0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78F7D-363D-45F0-9E38-2252D54FD5DC}" type="datetimeFigureOut">
              <a:rPr lang="ru-RU" smtClean="0"/>
              <a:t>13.03.2023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921CA-2D81-4069-99AF-D73045BA6A0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178F7D-363D-45F0-9E38-2252D54FD5DC}" type="datetimeFigureOut">
              <a:rPr lang="ru-RU" smtClean="0"/>
              <a:t>13.03.2023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B921CA-2D81-4069-99AF-D73045BA6A03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57167"/>
            <a:ext cx="7772400" cy="1428759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Высший технический колледж г.Щучинска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214554"/>
            <a:ext cx="6400800" cy="3424246"/>
          </a:xfrm>
        </p:spPr>
        <p:txBody>
          <a:bodyPr/>
          <a:lstStyle/>
          <a:p>
            <a:r>
              <a:rPr lang="ru-RU" dirty="0" smtClean="0"/>
              <a:t>Лекцию читали</a:t>
            </a:r>
          </a:p>
          <a:p>
            <a:r>
              <a:rPr lang="ru-RU" dirty="0" smtClean="0"/>
              <a:t>Главный специалист БРУСЭК </a:t>
            </a:r>
            <a:r>
              <a:rPr lang="ru-RU" dirty="0" err="1" smtClean="0"/>
              <a:t>Хамзина</a:t>
            </a:r>
            <a:r>
              <a:rPr lang="ru-RU" dirty="0" smtClean="0"/>
              <a:t> К.К.</a:t>
            </a:r>
          </a:p>
          <a:p>
            <a:r>
              <a:rPr lang="ru-RU" dirty="0" err="1" smtClean="0"/>
              <a:t>Фтизиопедиатр</a:t>
            </a:r>
            <a:r>
              <a:rPr lang="ru-RU" dirty="0" smtClean="0"/>
              <a:t> </a:t>
            </a:r>
            <a:r>
              <a:rPr lang="ru-RU" dirty="0" err="1" smtClean="0"/>
              <a:t>Абраева</a:t>
            </a:r>
            <a:r>
              <a:rPr lang="ru-RU" dirty="0" smtClean="0"/>
              <a:t> А.С.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ТУБ Инара\Desktop\IMG-20230311-WA000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524000" y="-1143000"/>
            <a:ext cx="12192000" cy="9144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ТУБ Инара\Desktop\IMG-20230311-WA000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2913" y="-2076450"/>
            <a:ext cx="8258175" cy="110109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ТУБ Инара\Desktop\IMG-20230311-WA000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2913" y="-2076450"/>
            <a:ext cx="8258175" cy="110109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16</Words>
  <Application>Microsoft Office PowerPoint</Application>
  <PresentationFormat>Экран (4:3)</PresentationFormat>
  <Paragraphs>4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Высший технический колледж г.Щучинска</vt:lpstr>
      <vt:lpstr>Слайд 2</vt:lpstr>
      <vt:lpstr>Слайд 3</vt:lpstr>
      <vt:lpstr>Слайд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Высший технический колледж г.Щучинска</dc:title>
  <dc:creator>Пользователь Windows</dc:creator>
  <cp:lastModifiedBy>Пользователь Windows</cp:lastModifiedBy>
  <cp:revision>1</cp:revision>
  <dcterms:created xsi:type="dcterms:W3CDTF">2023-03-13T07:40:43Z</dcterms:created>
  <dcterms:modified xsi:type="dcterms:W3CDTF">2023-03-13T07:44:54Z</dcterms:modified>
</cp:coreProperties>
</file>