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3800-6243-4679-93BB-EA422C4963D5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EA4F-E03E-47E0-9C98-E3810B81B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3800-6243-4679-93BB-EA422C4963D5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EA4F-E03E-47E0-9C98-E3810B81B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3800-6243-4679-93BB-EA422C4963D5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EA4F-E03E-47E0-9C98-E3810B81B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3800-6243-4679-93BB-EA422C4963D5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EA4F-E03E-47E0-9C98-E3810B81B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3800-6243-4679-93BB-EA422C4963D5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EA4F-E03E-47E0-9C98-E3810B81B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3800-6243-4679-93BB-EA422C4963D5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EA4F-E03E-47E0-9C98-E3810B81B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3800-6243-4679-93BB-EA422C4963D5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EA4F-E03E-47E0-9C98-E3810B81B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3800-6243-4679-93BB-EA422C4963D5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EA4F-E03E-47E0-9C98-E3810B81B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3800-6243-4679-93BB-EA422C4963D5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EA4F-E03E-47E0-9C98-E3810B81B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3800-6243-4679-93BB-EA422C4963D5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EA4F-E03E-47E0-9C98-E3810B81B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3800-6243-4679-93BB-EA422C4963D5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EA4F-E03E-47E0-9C98-E3810B81B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C3800-6243-4679-93BB-EA422C4963D5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CEA4F-E03E-47E0-9C98-E3810B81B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2143139"/>
          </a:xfrm>
          <a:solidFill>
            <a:srgbClr val="00B050"/>
          </a:solidFill>
        </p:spPr>
        <p:txBody>
          <a:bodyPr/>
          <a:lstStyle/>
          <a:p>
            <a:r>
              <a:rPr lang="ru-RU" dirty="0" smtClean="0"/>
              <a:t>Встреча с население </a:t>
            </a:r>
            <a:r>
              <a:rPr lang="ru-RU" dirty="0" err="1" smtClean="0"/>
              <a:t>с.Кенесары</a:t>
            </a:r>
            <a:r>
              <a:rPr lang="ru-RU" dirty="0" smtClean="0"/>
              <a:t> на базе школы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2852742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Лекцию читали</a:t>
            </a:r>
          </a:p>
          <a:p>
            <a:r>
              <a:rPr lang="ru-RU" b="1" dirty="0" smtClean="0"/>
              <a:t>Фтизиатр Шаяхметова Р.Н.</a:t>
            </a:r>
          </a:p>
          <a:p>
            <a:r>
              <a:rPr lang="ru-RU" b="1" dirty="0" smtClean="0"/>
              <a:t>Главный специалист </a:t>
            </a:r>
            <a:r>
              <a:rPr lang="ru-RU" b="1" dirty="0" smtClean="0"/>
              <a:t>БРУСЭК</a:t>
            </a:r>
          </a:p>
          <a:p>
            <a:r>
              <a:rPr lang="ru-RU" b="1" dirty="0" err="1" smtClean="0"/>
              <a:t>Хамзина</a:t>
            </a:r>
            <a:r>
              <a:rPr lang="ru-RU" b="1" smtClean="0"/>
              <a:t> К.К.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УБ Инара\Desktop\IMG-20230309-WA004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81000" y="-285750"/>
            <a:ext cx="9906000" cy="7429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ТУБ Инара\Desktop\IMG-20230309-WA00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81000" y="-285750"/>
            <a:ext cx="9906000" cy="7429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</Words>
  <Application>Microsoft Office PowerPoint</Application>
  <PresentationFormat>Экран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Встреча с население с.Кенесары на базе школы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Встреча с население с.Кенесары на базе школы</dc:title>
  <dc:creator>Пользователь Windows</dc:creator>
  <cp:lastModifiedBy>Пользователь Windows</cp:lastModifiedBy>
  <cp:revision>2</cp:revision>
  <dcterms:created xsi:type="dcterms:W3CDTF">2023-03-13T07:59:05Z</dcterms:created>
  <dcterms:modified xsi:type="dcterms:W3CDTF">2023-03-13T08:07:14Z</dcterms:modified>
</cp:coreProperties>
</file>