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58152" cy="1285884"/>
          </a:xfrm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Средняя школа </a:t>
            </a:r>
            <a:r>
              <a:rPr lang="ru-RU" dirty="0" err="1" smtClean="0"/>
              <a:t>им.А.И.Досова</a:t>
            </a:r>
            <a:r>
              <a:rPr lang="ru-RU" dirty="0" smtClean="0"/>
              <a:t> с </a:t>
            </a:r>
            <a:r>
              <a:rPr lang="ru-RU" dirty="0" err="1" smtClean="0"/>
              <a:t>Катарколь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143116"/>
            <a:ext cx="8286808" cy="4286280"/>
          </a:xfrm>
          <a:solidFill>
            <a:srgbClr val="FFFF00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Лекцию проводили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Фтизиатр Шаяхметова Р.Н.</a:t>
            </a:r>
          </a:p>
          <a:p>
            <a:r>
              <a:rPr lang="ru-RU" smtClean="0">
                <a:solidFill>
                  <a:srgbClr val="FF0000"/>
                </a:solidFill>
              </a:rPr>
              <a:t>Главный </a:t>
            </a:r>
            <a:r>
              <a:rPr lang="ru-RU" dirty="0" smtClean="0">
                <a:solidFill>
                  <a:srgbClr val="FF0000"/>
                </a:solidFill>
              </a:rPr>
              <a:t>специалист БРУ СЭК </a:t>
            </a:r>
            <a:r>
              <a:rPr lang="ru-RU" dirty="0" err="1" smtClean="0">
                <a:solidFill>
                  <a:srgbClr val="FF0000"/>
                </a:solidFill>
              </a:rPr>
              <a:t>Хамзина</a:t>
            </a:r>
            <a:r>
              <a:rPr lang="ru-RU" dirty="0" smtClean="0">
                <a:solidFill>
                  <a:srgbClr val="FF0000"/>
                </a:solidFill>
              </a:rPr>
              <a:t> К.К.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УБ Инара\Desktop\шк катар\IMG-20230303-WA0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-285750"/>
            <a:ext cx="9906000" cy="742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ТУБ Инара\Desktop\шк катар\IMG-20230303-WA0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1000" y="-285750"/>
            <a:ext cx="9906000" cy="7429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PresentationFormat>Экран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Средняя школа им.А.И.Досова с Катарколь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Средняя школа им.А.И.Досова с Катарколь</dc:title>
  <dc:creator>ТУБ Инара</dc:creator>
  <cp:lastModifiedBy>Пользователь Windows</cp:lastModifiedBy>
  <cp:revision>1</cp:revision>
  <dcterms:created xsi:type="dcterms:W3CDTF">2023-03-03T08:49:42Z</dcterms:created>
  <dcterms:modified xsi:type="dcterms:W3CDTF">2023-03-03T09:21:35Z</dcterms:modified>
</cp:coreProperties>
</file>