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357321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Лекция на тему: 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«Защити себя от туберкулеза»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4071966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ГККП «Сельскохозяйственный колледж </a:t>
            </a:r>
            <a:r>
              <a:rPr lang="ru-RU" sz="4000" dirty="0" err="1" smtClean="0">
                <a:solidFill>
                  <a:srgbClr val="002060"/>
                </a:solidFill>
              </a:rPr>
              <a:t>с.Катарколь</a:t>
            </a:r>
            <a:r>
              <a:rPr lang="ru-RU" sz="4000" dirty="0" smtClean="0">
                <a:solidFill>
                  <a:srgbClr val="002060"/>
                </a:solidFill>
              </a:rPr>
              <a:t>»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251572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ru-RU" sz="1800" i="1" dirty="0" smtClean="0">
                <a:solidFill>
                  <a:srgbClr val="FFFF00"/>
                </a:solidFill>
              </a:rPr>
              <a:t>Главный специалист </a:t>
            </a:r>
            <a:r>
              <a:rPr lang="ru-RU" sz="1800" i="1" dirty="0" err="1" smtClean="0">
                <a:solidFill>
                  <a:srgbClr val="FFFF00"/>
                </a:solidFill>
              </a:rPr>
              <a:t>Бурабайского</a:t>
            </a:r>
            <a:r>
              <a:rPr lang="ru-RU" sz="1800" i="1" dirty="0" smtClean="0">
                <a:solidFill>
                  <a:srgbClr val="FFFF00"/>
                </a:solidFill>
              </a:rPr>
              <a:t> районного управления санитарно-эпидемиологического контроля </a:t>
            </a:r>
            <a:r>
              <a:rPr lang="ru-RU" sz="1800" i="1" dirty="0" err="1" smtClean="0">
                <a:solidFill>
                  <a:srgbClr val="FFFF00"/>
                </a:solidFill>
              </a:rPr>
              <a:t>Хамзина</a:t>
            </a:r>
            <a:r>
              <a:rPr lang="ru-RU" sz="1800" i="1" dirty="0" smtClean="0">
                <a:solidFill>
                  <a:srgbClr val="FFFF00"/>
                </a:solidFill>
              </a:rPr>
              <a:t> К.К.</a:t>
            </a:r>
            <a:endParaRPr lang="ru-RU" sz="1800" i="1" dirty="0">
              <a:solidFill>
                <a:srgbClr val="FFFF00"/>
              </a:solidFill>
            </a:endParaRPr>
          </a:p>
        </p:txBody>
      </p:sp>
      <p:pic>
        <p:nvPicPr>
          <p:cNvPr id="4" name="Picture 2" descr="C:\Users\ТУБ Инара\Desktop\кол катар\IMG-20230303-WA00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000240"/>
            <a:ext cx="7239000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ru-RU" dirty="0" smtClean="0"/>
              <a:t>Фтизиатр Шаяхметова Р.Н.</a:t>
            </a:r>
            <a:endParaRPr lang="ru-RU" dirty="0"/>
          </a:p>
        </p:txBody>
      </p:sp>
      <p:pic>
        <p:nvPicPr>
          <p:cNvPr id="2050" name="Picture 2" descr="C:\Users\ТУБ Инара\Desktop\кол катар\IMG-20230303-WA00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4422"/>
            <a:ext cx="7239000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73</TotalTime>
  <Words>24</Words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Лекция на тему:  «Защити себя от туберкулеза»</vt:lpstr>
      <vt:lpstr>Главный специалист Бурабайского районного управления санитарно-эпидемиологического контроля Хамзина К.К.</vt:lpstr>
      <vt:lpstr>Фтизиатр Шаяхметова Р.Н.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ТУБ Инара</dc:creator>
  <cp:lastModifiedBy>Пользователь Windows</cp:lastModifiedBy>
  <cp:revision>6</cp:revision>
  <dcterms:created xsi:type="dcterms:W3CDTF">2023-03-03T07:22:23Z</dcterms:created>
  <dcterms:modified xsi:type="dcterms:W3CDTF">2023-03-03T08:46:55Z</dcterms:modified>
</cp:coreProperties>
</file>