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214290"/>
            <a:ext cx="6315100" cy="571504"/>
          </a:xfrm>
        </p:spPr>
        <p:txBody>
          <a:bodyPr/>
          <a:lstStyle/>
          <a:p>
            <a:r>
              <a:rPr lang="ru-RU" dirty="0" smtClean="0"/>
              <a:t>                     РОП </a:t>
            </a:r>
            <a:r>
              <a:rPr lang="ru-RU" dirty="0" err="1" smtClean="0"/>
              <a:t>Бурабайского</a:t>
            </a:r>
            <a:r>
              <a:rPr lang="ru-RU" dirty="0" smtClean="0"/>
              <a:t> района</a:t>
            </a:r>
            <a:endParaRPr lang="ru-RU" dirty="0"/>
          </a:p>
        </p:txBody>
      </p:sp>
      <p:pic>
        <p:nvPicPr>
          <p:cNvPr id="1026" name="Picture 2" descr="C:\Users\ТУБ Инара\Desktop\пегливанян\ровд\IMG-20230301-WA0020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2917" b="22917"/>
          <a:stretch>
            <a:fillRect/>
          </a:stretch>
        </p:blipFill>
        <p:spPr bwMode="auto">
          <a:xfrm>
            <a:off x="1428728" y="1831974"/>
            <a:ext cx="6572296" cy="4668860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000108"/>
            <a:ext cx="5743596" cy="697031"/>
          </a:xfrm>
        </p:spPr>
        <p:txBody>
          <a:bodyPr>
            <a:noAutofit/>
          </a:bodyPr>
          <a:lstStyle/>
          <a:p>
            <a:r>
              <a:rPr lang="ru-RU" sz="1600" b="1" i="1" dirty="0" smtClean="0">
                <a:solidFill>
                  <a:srgbClr val="FFC000"/>
                </a:solidFill>
              </a:rPr>
              <a:t>Лекция прочитана </a:t>
            </a:r>
            <a:r>
              <a:rPr lang="ru-RU" sz="1600" b="1" i="1" dirty="0" err="1" smtClean="0">
                <a:solidFill>
                  <a:srgbClr val="FFC000"/>
                </a:solidFill>
              </a:rPr>
              <a:t>врачем</a:t>
            </a:r>
            <a:r>
              <a:rPr lang="ru-RU" sz="1600" b="1" i="1" dirty="0" smtClean="0">
                <a:solidFill>
                  <a:srgbClr val="FFC000"/>
                </a:solidFill>
              </a:rPr>
              <a:t> фтизиатром Шаяхметовой Р.Н.</a:t>
            </a:r>
          </a:p>
          <a:p>
            <a:r>
              <a:rPr lang="ru-RU" sz="1600" b="1" i="1" dirty="0" smtClean="0">
                <a:solidFill>
                  <a:srgbClr val="FFC000"/>
                </a:solidFill>
              </a:rPr>
              <a:t>Тема «Туберкулез и его  профилактика»</a:t>
            </a:r>
            <a:endParaRPr lang="ru-RU" sz="1600" b="1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FFFF00"/>
                </a:solidFill>
              </a:rPr>
              <a:t>Лекция на тему</a:t>
            </a:r>
            <a:br>
              <a:rPr lang="ru-RU" sz="1800" dirty="0" smtClean="0">
                <a:solidFill>
                  <a:srgbClr val="FFFF00"/>
                </a:solidFill>
              </a:rPr>
            </a:br>
            <a:r>
              <a:rPr lang="ru-RU" sz="1800" dirty="0" smtClean="0">
                <a:solidFill>
                  <a:srgbClr val="FFFF00"/>
                </a:solidFill>
              </a:rPr>
              <a:t> «Как распространяется туберкулез» </a:t>
            </a:r>
            <a:endParaRPr lang="ru-RU" sz="1800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Лекцию читала главный специалист </a:t>
            </a:r>
            <a:r>
              <a:rPr lang="ru-RU" sz="2400" dirty="0" err="1" smtClean="0"/>
              <a:t>Бурабайского</a:t>
            </a:r>
            <a:r>
              <a:rPr lang="ru-RU" sz="2400" dirty="0" smtClean="0"/>
              <a:t> районного управления санитарно-эпидемиологического контроля </a:t>
            </a:r>
          </a:p>
          <a:p>
            <a:r>
              <a:rPr lang="ru-RU" sz="2400" dirty="0" err="1" smtClean="0"/>
              <a:t>Хамзина</a:t>
            </a:r>
            <a:r>
              <a:rPr lang="ru-RU" sz="2400" dirty="0" smtClean="0"/>
              <a:t> К.К.</a:t>
            </a:r>
            <a:endParaRPr lang="ru-RU" sz="2400" dirty="0"/>
          </a:p>
        </p:txBody>
      </p:sp>
      <p:pic>
        <p:nvPicPr>
          <p:cNvPr id="2050" name="Picture 2" descr="C:\Users\ТУБ Инара\Desktop\пегливанян\ровд\IMG-20230301-WA001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36007" y="273050"/>
            <a:ext cx="4389835" cy="5853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ТУБ Инара\Desktop\пегливанян\ровд\IMG-20230301-WA00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3" y="-2076450"/>
            <a:ext cx="8258175" cy="1101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ТУБ Инара\Desktop\пегливанян\ровд\IMG-20230301-WA00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3" y="-2076450"/>
            <a:ext cx="8258175" cy="1101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33</Words>
  <PresentationFormat>Экран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                     РОП Бурабайского района</vt:lpstr>
      <vt:lpstr>Лекция на тему  «Как распространяется туберкулез» 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РОП Бурабайского района</dc:title>
  <dc:creator>ТУБ Инара</dc:creator>
  <cp:lastModifiedBy>Пользователь Windows</cp:lastModifiedBy>
  <cp:revision>2</cp:revision>
  <dcterms:created xsi:type="dcterms:W3CDTF">2023-03-03T06:54:32Z</dcterms:created>
  <dcterms:modified xsi:type="dcterms:W3CDTF">2023-03-03T07:10:21Z</dcterms:modified>
</cp:coreProperties>
</file>