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428605"/>
            <a:ext cx="8458200" cy="1857387"/>
          </a:xfrm>
          <a:solidFill>
            <a:srgbClr val="92D050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Лекция на тему</a:t>
            </a:r>
            <a:br>
              <a:rPr lang="ru-RU" dirty="0" smtClean="0"/>
            </a:br>
            <a:r>
              <a:rPr lang="ru-RU" dirty="0" smtClean="0"/>
              <a:t>«БЦЖ профилактика туберкулеза»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solidFill>
            <a:schemeClr val="accent6"/>
          </a:solidFill>
        </p:spPr>
        <p:txBody>
          <a:bodyPr/>
          <a:lstStyle/>
          <a:p>
            <a:pPr algn="ctr"/>
            <a:endParaRPr lang="ru-RU" dirty="0" smtClean="0">
              <a:solidFill>
                <a:schemeClr val="accent2">
                  <a:lumMod val="20000"/>
                  <a:lumOff val="80000"/>
                </a:schemeClr>
              </a:solidFill>
            </a:endParaRPr>
          </a:p>
          <a:p>
            <a:pPr algn="ctr"/>
            <a:r>
              <a:rPr lang="ru-RU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Детская консультация</a:t>
            </a:r>
          </a:p>
          <a:p>
            <a:pPr algn="ctr"/>
            <a:r>
              <a:rPr lang="ru-RU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 ТОО «</a:t>
            </a:r>
            <a:r>
              <a:rPr lang="ru-RU" dirty="0" err="1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Авиценна-Бурабай</a:t>
            </a:r>
            <a:r>
              <a:rPr lang="ru-RU" dirty="0" smtClean="0">
                <a:solidFill>
                  <a:schemeClr val="accent2">
                    <a:lumMod val="20000"/>
                    <a:lumOff val="80000"/>
                  </a:schemeClr>
                </a:solidFill>
              </a:rPr>
              <a:t>»</a:t>
            </a:r>
            <a:endParaRPr lang="ru-RU" dirty="0">
              <a:solidFill>
                <a:schemeClr val="accent2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57232"/>
            <a:ext cx="8229600" cy="428628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pPr algn="ctr"/>
            <a:r>
              <a:rPr lang="ru-RU" i="1" dirty="0" smtClean="0">
                <a:solidFill>
                  <a:srgbClr val="0070C0"/>
                </a:solidFill>
              </a:rPr>
              <a:t>Фтизиатр Шаяхметова Р.Н</a:t>
            </a:r>
            <a:endParaRPr lang="ru-RU" i="1" dirty="0">
              <a:solidFill>
                <a:srgbClr val="0070C0"/>
              </a:solidFill>
            </a:endParaRPr>
          </a:p>
        </p:txBody>
      </p:sp>
      <p:pic>
        <p:nvPicPr>
          <p:cNvPr id="1026" name="Picture 2" descr="C:\Users\ТУБ Инара\Desktop\пегливанян\дет кон\IMG-20230302-WA0019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44" y="2143116"/>
            <a:ext cx="4352956" cy="4214842"/>
          </a:xfrm>
          <a:prstGeom prst="rect">
            <a:avLst/>
          </a:prstGeom>
          <a:noFill/>
        </p:spPr>
      </p:pic>
      <p:pic>
        <p:nvPicPr>
          <p:cNvPr id="1027" name="Picture 3" descr="C:\Users\ТУБ Инара\Desktop\пегливанян\дет кон\IMG-20230302-WA0020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648200" y="2143116"/>
            <a:ext cx="4281518" cy="42148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0</TotalTime>
  <Words>13</Words>
  <PresentationFormat>Экран (4:3)</PresentationFormat>
  <Paragraphs>5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Городская</vt:lpstr>
      <vt:lpstr>Лекция на тему «БЦЖ профилактика туберкулеза»</vt:lpstr>
      <vt:lpstr>Фтизиатр Шаяхметова Р.Н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на тему «БЦЖ профилактика туберкулеза»</dc:title>
  <dc:creator>ТУБ Инара</dc:creator>
  <cp:lastModifiedBy>Пользователь Windows</cp:lastModifiedBy>
  <cp:revision>1</cp:revision>
  <dcterms:created xsi:type="dcterms:W3CDTF">2023-03-03T07:10:32Z</dcterms:created>
  <dcterms:modified xsi:type="dcterms:W3CDTF">2023-03-03T07:16:19Z</dcterms:modified>
</cp:coreProperties>
</file>