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02.03.2023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i="1" dirty="0" smtClean="0">
                <a:solidFill>
                  <a:srgbClr val="002060"/>
                </a:solidFill>
              </a:rPr>
              <a:t>Лекция в </a:t>
            </a:r>
            <a:r>
              <a:rPr lang="ru-RU" i="1" dirty="0" err="1" smtClean="0">
                <a:solidFill>
                  <a:srgbClr val="002060"/>
                </a:solidFill>
              </a:rPr>
              <a:t>школе-интернат</a:t>
            </a:r>
            <a:r>
              <a:rPr lang="ru-RU" i="1" dirty="0" smtClean="0">
                <a:solidFill>
                  <a:srgbClr val="002060"/>
                </a:solidFill>
              </a:rPr>
              <a:t> №10 г Щучинска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FFFF00"/>
                </a:solidFill>
              </a:rPr>
              <a:t>Тема: «Профилактика туберкулеза»</a:t>
            </a:r>
            <a:endParaRPr lang="ru-RU" sz="18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ТУБ Инара\Desktop\пегливанян\10 шк\IMG-20230302-WA003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09498" y="1500174"/>
            <a:ext cx="5304367" cy="4687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>Лекция среди учащихся 6 классов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Users\ТУБ Инара\Desktop\пегливанян\10 шк\IMG-20230302-WA003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03572" y="1646238"/>
            <a:ext cx="3082676" cy="4525962"/>
          </a:xfrm>
          <a:prstGeom prst="rect">
            <a:avLst/>
          </a:prstGeom>
          <a:noFill/>
        </p:spPr>
      </p:pic>
      <p:pic>
        <p:nvPicPr>
          <p:cNvPr id="2051" name="Picture 3" descr="C:\Users\ТУБ Инара\Desktop\пегливанян\10 шк\IMG-20230302-WA003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1643050"/>
            <a:ext cx="3924328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0</TotalTime>
  <Words>18</Words>
  <PresentationFormat>Экран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Литейная</vt:lpstr>
      <vt:lpstr>Лекция в школе-интернат №10 г Щучинска</vt:lpstr>
      <vt:lpstr>Лекция среди учащихся 6 классов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в школе-интернат №10 г Щучинска</dc:title>
  <dc:creator>ТУБ Инара</dc:creator>
  <cp:lastModifiedBy>Пользователь Windows</cp:lastModifiedBy>
  <cp:revision>1</cp:revision>
  <dcterms:created xsi:type="dcterms:W3CDTF">2023-03-02T08:57:10Z</dcterms:created>
  <dcterms:modified xsi:type="dcterms:W3CDTF">2023-03-02T09:03:14Z</dcterms:modified>
</cp:coreProperties>
</file>