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214313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                 Лекция</a:t>
            </a:r>
            <a:br>
              <a:rPr lang="ru-RU" dirty="0" smtClean="0"/>
            </a:br>
            <a:r>
              <a:rPr lang="ru-RU" dirty="0" smtClean="0"/>
              <a:t>    в школе -гимназии №9 г.Щучинска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FF00"/>
                </a:solidFill>
              </a:rPr>
              <a:t>Тема: «Профилактика туберкулеза»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1428744"/>
          </a:xfrm>
        </p:spPr>
        <p:txBody>
          <a:bodyPr/>
          <a:lstStyle/>
          <a:p>
            <a:pPr algn="ctr"/>
            <a:r>
              <a:rPr lang="ru-RU" dirty="0" err="1" smtClean="0"/>
              <a:t>Фтизиопедиатр</a:t>
            </a:r>
            <a:r>
              <a:rPr lang="ru-RU" dirty="0" smtClean="0"/>
              <a:t> </a:t>
            </a:r>
            <a:r>
              <a:rPr lang="ru-RU" dirty="0" err="1" smtClean="0"/>
              <a:t>Абраева</a:t>
            </a:r>
            <a:r>
              <a:rPr lang="ru-RU" dirty="0" smtClean="0"/>
              <a:t> А.С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dirty="0" smtClean="0">
                <a:solidFill>
                  <a:srgbClr val="FFFF00"/>
                </a:solidFill>
              </a:rPr>
              <a:t>лекция 28.02.23 среди учащихся среднего звена с охватом 50 человек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Picture 2" descr="C:\Users\ТУБ Инара\Desktop\пегливанян\9 шк\IMG-20230302-WA004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2514" b="12514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ТУБ Инара\Desktop\пегливанян\9 шк\IMG-20230302-WA00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66"/>
            <a:ext cx="7000924" cy="60991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</TotalTime>
  <Words>23</Words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                  Лекция     в школе -гимназии №9 г.Щучинска</vt:lpstr>
      <vt:lpstr>Фтизиопедиатр Абраева А.С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Лекция     в школе -гимназии №9 г.Щучинска</dc:title>
  <dc:creator>ТУБ Инара</dc:creator>
  <cp:lastModifiedBy>Пользователь Windows</cp:lastModifiedBy>
  <cp:revision>2</cp:revision>
  <dcterms:created xsi:type="dcterms:W3CDTF">2023-03-02T08:43:02Z</dcterms:created>
  <dcterms:modified xsi:type="dcterms:W3CDTF">2023-03-02T08:56:53Z</dcterms:modified>
</cp:coreProperties>
</file>