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Лекция в ШЛ№7 на тему № «Профилактика туберкулеза»</a:t>
            </a:r>
            <a:endParaRPr lang="ru-RU" dirty="0"/>
          </a:p>
        </p:txBody>
      </p:sp>
      <p:pic>
        <p:nvPicPr>
          <p:cNvPr id="1026" name="Picture 2" descr="C:\Users\ТУБ Инара\Desktop\пегливанян\7 шк\IMG-20230302-WA003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71612"/>
            <a:ext cx="4038600" cy="3806044"/>
          </a:xfrm>
          <a:prstGeom prst="rect">
            <a:avLst/>
          </a:prstGeom>
          <a:noFill/>
        </p:spPr>
      </p:pic>
      <p:pic>
        <p:nvPicPr>
          <p:cNvPr id="1027" name="Picture 3" descr="C:\Users\ТУБ Инара\Desktop\пегливанян\7 шк\IMG-20230302-WA003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70264" y="160020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Лекция в ШЛ№7 на тему № «Профилактика туберкулеза»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ТУБ Инара</dc:creator>
  <cp:lastModifiedBy>Пользователь Windows</cp:lastModifiedBy>
  <cp:revision>2</cp:revision>
  <dcterms:created xsi:type="dcterms:W3CDTF">2023-03-02T09:09:32Z</dcterms:created>
  <dcterms:modified xsi:type="dcterms:W3CDTF">2023-03-02T09:20:55Z</dcterms:modified>
</cp:coreProperties>
</file>