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СШ №6 г.Щучинска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Лекция на тему:</a:t>
            </a:r>
          </a:p>
          <a:p>
            <a:pPr>
              <a:buNone/>
            </a:pPr>
            <a:r>
              <a:rPr lang="ru-RU" dirty="0" smtClean="0"/>
              <a:t>                «Что мы знаем про туберкулез ?»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</a:rPr>
              <a:t>Главный специалист БРУ СЭК </a:t>
            </a:r>
            <a:r>
              <a:rPr lang="ru-RU" sz="2000" i="1" dirty="0" err="1" smtClean="0">
                <a:solidFill>
                  <a:srgbClr val="002060"/>
                </a:solidFill>
              </a:rPr>
              <a:t>Хамзина</a:t>
            </a:r>
            <a:r>
              <a:rPr lang="ru-RU" sz="2000" i="1" dirty="0" smtClean="0">
                <a:solidFill>
                  <a:srgbClr val="002060"/>
                </a:solidFill>
              </a:rPr>
              <a:t> К.К</a:t>
            </a:r>
            <a:br>
              <a:rPr lang="ru-RU" sz="2000" i="1" dirty="0" smtClean="0">
                <a:solidFill>
                  <a:srgbClr val="002060"/>
                </a:solidFill>
              </a:rPr>
            </a:br>
            <a:r>
              <a:rPr lang="ru-RU" sz="2000" i="1" dirty="0" err="1" smtClean="0">
                <a:solidFill>
                  <a:srgbClr val="002060"/>
                </a:solidFill>
              </a:rPr>
              <a:t>Фтизиопедиатр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Абраева</a:t>
            </a:r>
            <a:r>
              <a:rPr lang="ru-RU" sz="2000" i="1" dirty="0" smtClean="0">
                <a:solidFill>
                  <a:srgbClr val="002060"/>
                </a:solidFill>
              </a:rPr>
              <a:t> А.С</a:t>
            </a:r>
            <a:endParaRPr lang="ru-RU" sz="2000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ТУБ Инара\Desktop\IMG-20230303-WA005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00200"/>
            <a:ext cx="3459388" cy="4525963"/>
          </a:xfrm>
          <a:prstGeom prst="rect">
            <a:avLst/>
          </a:prstGeom>
          <a:noFill/>
        </p:spPr>
      </p:pic>
      <p:pic>
        <p:nvPicPr>
          <p:cNvPr id="1027" name="Picture 3" descr="C:\Users\ТУБ Инара\Desktop\IMG-20230303-WA006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70264" y="160020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24</Words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Апекс</vt:lpstr>
      <vt:lpstr>СШ №6 г.Щучинска</vt:lpstr>
      <vt:lpstr>Главный специалист БРУ СЭК Хамзина К.К Фтизиопедиатр Абраева А.С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СШ №6 г.Щучинска</dc:title>
  <dc:creator>ТУБ Инара</dc:creator>
  <cp:lastModifiedBy>Пользователь Windows</cp:lastModifiedBy>
  <cp:revision>1</cp:revision>
  <dcterms:created xsi:type="dcterms:W3CDTF">2023-03-06T08:44:40Z</dcterms:created>
  <dcterms:modified xsi:type="dcterms:W3CDTF">2023-03-06T08:50:36Z</dcterms:modified>
</cp:coreProperties>
</file>