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1285860"/>
            <a:ext cx="7772400" cy="5032644"/>
          </a:xfrm>
        </p:spPr>
        <p:txBody>
          <a:bodyPr/>
          <a:lstStyle/>
          <a:p>
            <a:r>
              <a:rPr lang="ru-RU" dirty="0" smtClean="0"/>
              <a:t>     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smtClean="0"/>
              <a:t>      </a:t>
            </a:r>
            <a:r>
              <a:rPr lang="ru-RU" i="1" dirty="0" smtClean="0">
                <a:solidFill>
                  <a:srgbClr val="FFFF00"/>
                </a:solidFill>
              </a:rPr>
              <a:t>Лекция на тему:</a:t>
            </a:r>
            <a:br>
              <a:rPr lang="ru-RU" i="1" dirty="0" smtClean="0">
                <a:solidFill>
                  <a:srgbClr val="FFFF00"/>
                </a:solidFill>
              </a:rPr>
            </a:br>
            <a:r>
              <a:rPr lang="ru-RU" i="1" dirty="0" smtClean="0">
                <a:solidFill>
                  <a:srgbClr val="FFFF00"/>
                </a:solidFill>
              </a:rPr>
              <a:t> «Туберкулез у подростков»</a:t>
            </a:r>
            <a:endParaRPr lang="ru-RU" i="1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4400" y="357166"/>
            <a:ext cx="7772400" cy="785818"/>
          </a:xfrm>
        </p:spPr>
        <p:txBody>
          <a:bodyPr/>
          <a:lstStyle/>
          <a:p>
            <a:r>
              <a:rPr lang="ru-RU" dirty="0" smtClean="0"/>
              <a:t>                                   </a:t>
            </a:r>
            <a:r>
              <a:rPr lang="ru-RU" sz="3200" b="1" i="1" dirty="0" smtClean="0"/>
              <a:t>СШ №3 г.Щучинска</a:t>
            </a:r>
            <a:endParaRPr lang="ru-RU" sz="3200" b="1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0736"/>
          </a:xfrm>
        </p:spPr>
        <p:txBody>
          <a:bodyPr/>
          <a:lstStyle/>
          <a:p>
            <a:r>
              <a:rPr lang="ru-RU" sz="2000" dirty="0" smtClean="0"/>
              <a:t>              </a:t>
            </a:r>
            <a:r>
              <a:rPr lang="ru-RU" sz="2000" dirty="0" smtClean="0">
                <a:solidFill>
                  <a:srgbClr val="92D050"/>
                </a:solidFill>
              </a:rPr>
              <a:t>Главный специалист БРУСЭК </a:t>
            </a:r>
            <a:r>
              <a:rPr lang="ru-RU" sz="2000" dirty="0" err="1" smtClean="0">
                <a:solidFill>
                  <a:srgbClr val="92D050"/>
                </a:solidFill>
              </a:rPr>
              <a:t>Хамзина</a:t>
            </a:r>
            <a:r>
              <a:rPr lang="ru-RU" sz="2000" dirty="0" smtClean="0">
                <a:solidFill>
                  <a:srgbClr val="92D050"/>
                </a:solidFill>
              </a:rPr>
              <a:t> КК</a:t>
            </a:r>
            <a:br>
              <a:rPr lang="ru-RU" sz="2000" dirty="0" smtClean="0">
                <a:solidFill>
                  <a:srgbClr val="92D050"/>
                </a:solidFill>
              </a:rPr>
            </a:br>
            <a:r>
              <a:rPr lang="ru-RU" sz="2000" dirty="0" smtClean="0">
                <a:solidFill>
                  <a:srgbClr val="92D050"/>
                </a:solidFill>
              </a:rPr>
              <a:t>              </a:t>
            </a:r>
            <a:r>
              <a:rPr lang="ru-RU" sz="2000" dirty="0" err="1" smtClean="0">
                <a:solidFill>
                  <a:srgbClr val="92D050"/>
                </a:solidFill>
              </a:rPr>
              <a:t>Фтизиопедиатр</a:t>
            </a:r>
            <a:r>
              <a:rPr lang="ru-RU" sz="2000" dirty="0" smtClean="0">
                <a:solidFill>
                  <a:srgbClr val="92D050"/>
                </a:solidFill>
              </a:rPr>
              <a:t> </a:t>
            </a:r>
            <a:r>
              <a:rPr lang="ru-RU" sz="2000" dirty="0" err="1" smtClean="0">
                <a:solidFill>
                  <a:srgbClr val="92D050"/>
                </a:solidFill>
              </a:rPr>
              <a:t>Абраева</a:t>
            </a:r>
            <a:r>
              <a:rPr lang="ru-RU" sz="2000" dirty="0" smtClean="0">
                <a:solidFill>
                  <a:srgbClr val="92D050"/>
                </a:solidFill>
              </a:rPr>
              <a:t> А.С</a:t>
            </a:r>
            <a:endParaRPr lang="ru-RU" sz="2000" dirty="0">
              <a:solidFill>
                <a:srgbClr val="92D050"/>
              </a:solidFill>
            </a:endParaRPr>
          </a:p>
        </p:txBody>
      </p:sp>
      <p:pic>
        <p:nvPicPr>
          <p:cNvPr id="1026" name="Picture 2" descr="C:\Users\ТУБ Инара\Desktop\IMG-20230306-WA002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5138" y="1785926"/>
            <a:ext cx="4038600" cy="4429156"/>
          </a:xfrm>
          <a:prstGeom prst="rect">
            <a:avLst/>
          </a:prstGeom>
          <a:noFill/>
        </p:spPr>
      </p:pic>
      <p:pic>
        <p:nvPicPr>
          <p:cNvPr id="1027" name="Picture 3" descr="C:\Users\ТУБ Инара\Desktop\IMG-20230306-WA0022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656138" y="1785926"/>
            <a:ext cx="4038600" cy="44291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0</TotalTime>
  <Words>12</Words>
  <PresentationFormat>Экран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Метро</vt:lpstr>
      <vt:lpstr>             Лекция на тему:  «Туберкулез у подростков»</vt:lpstr>
      <vt:lpstr>              Главный специалист БРУСЭК Хамзина КК               Фтизиопедиатр Абраева А.С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Лекция на тему:  «Туберкулез у подростков»</dc:title>
  <dc:creator>ТУБ Инара</dc:creator>
  <cp:lastModifiedBy>Пользователь Windows</cp:lastModifiedBy>
  <cp:revision>1</cp:revision>
  <dcterms:created xsi:type="dcterms:W3CDTF">2023-03-06T09:12:19Z</dcterms:created>
  <dcterms:modified xsi:type="dcterms:W3CDTF">2023-03-06T09:20:29Z</dcterms:modified>
</cp:coreProperties>
</file>