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285" r:id="rId3"/>
    <p:sldId id="286" r:id="rId4"/>
    <p:sldId id="287" r:id="rId5"/>
    <p:sldId id="288" r:id="rId6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1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2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5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5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p>
            <a:r>
              <a:rPr lang="ru"/>
              <a:t>СШ</a:t>
            </a:r>
            <a:r>
              <a:rPr altLang="ru" lang="en-US"/>
              <a:t> </a:t>
            </a:r>
            <a:r>
              <a:rPr altLang="ru" lang="ru"/>
              <a:t>номер</a:t>
            </a:r>
            <a:r>
              <a:rPr altLang="ru" lang="en-US"/>
              <a:t> </a:t>
            </a:r>
            <a:r>
              <a:rPr altLang="ru" lang="en-US"/>
              <a:t>8</a:t>
            </a:r>
            <a:br>
              <a:rPr altLang="ru" lang="en-US"/>
            </a:br>
            <a:r>
              <a:rPr altLang="ru" lang="en-US"/>
              <a:t> </a:t>
            </a:r>
            <a:r>
              <a:rPr altLang="ru" lang="ru"/>
              <a:t>г</a:t>
            </a:r>
            <a:r>
              <a:rPr altLang="ru" lang="en-US"/>
              <a:t>.</a:t>
            </a:r>
            <a:r>
              <a:rPr altLang="ru" lang="en-US"/>
              <a:t> </a:t>
            </a:r>
            <a:r>
              <a:rPr altLang="ru" lang="ru"/>
              <a:t>Щ</a:t>
            </a:r>
            <a:r>
              <a:rPr altLang="ru" lang="ru"/>
              <a:t>У</a:t>
            </a:r>
            <a:r>
              <a:rPr altLang="ru" lang="ru"/>
              <a:t>Ч</a:t>
            </a:r>
            <a:r>
              <a:rPr altLang="ru" lang="ru"/>
              <a:t>И</a:t>
            </a:r>
            <a:r>
              <a:rPr altLang="ru" lang="ru"/>
              <a:t>Н</a:t>
            </a:r>
            <a:r>
              <a:rPr altLang="ru" lang="ru"/>
              <a:t>С</a:t>
            </a:r>
            <a:r>
              <a:rPr altLang="ru" lang="ru"/>
              <a:t>К</a:t>
            </a:r>
            <a:r>
              <a:rPr altLang="ru" lang="ru"/>
              <a:t>А</a:t>
            </a:r>
            <a:endParaRPr lang="ru-KZ"/>
          </a:p>
        </p:txBody>
      </p:sp>
      <p:sp>
        <p:nvSpPr>
          <p:cNvPr id="1048599" name=""/>
          <p:cNvSpPr>
            <a:spLocks noGrp="1"/>
          </p:cNvSpPr>
          <p:nvPr>
            <p:ph type="subTitle" idx="1"/>
          </p:nvPr>
        </p:nvSpPr>
        <p:spPr>
          <a:solidFill>
            <a:srgbClr val="92D04F"/>
          </a:solidFill>
        </p:spPr>
        <p:txBody>
          <a:bodyPr/>
          <a:p>
            <a:r>
              <a:rPr sz="2700" lang="ru">
                <a:solidFill>
                  <a:srgbClr val="000080"/>
                </a:solidFill>
              </a:rPr>
              <a:t>Учащиеся</a:t>
            </a:r>
            <a:r>
              <a:rPr altLang="ru" sz="2700" lang="en-US">
                <a:solidFill>
                  <a:srgbClr val="000080"/>
                </a:solidFill>
              </a:rPr>
              <a:t> </a:t>
            </a:r>
            <a:r>
              <a:rPr altLang="ru" sz="2700" lang="en-US">
                <a:solidFill>
                  <a:srgbClr val="000080"/>
                </a:solidFill>
              </a:rPr>
              <a:t>4</a:t>
            </a:r>
            <a:r>
              <a:rPr altLang="ru" sz="2700" lang="en-US">
                <a:solidFill>
                  <a:srgbClr val="000080"/>
                </a:solidFill>
              </a:rPr>
              <a:t> </a:t>
            </a:r>
            <a:r>
              <a:rPr altLang="ru" sz="2700" lang="ru">
                <a:solidFill>
                  <a:srgbClr val="000080"/>
                </a:solidFill>
              </a:rPr>
              <a:t>к</a:t>
            </a:r>
            <a:r>
              <a:rPr altLang="ru" sz="2700" lang="ru">
                <a:solidFill>
                  <a:srgbClr val="000080"/>
                </a:solidFill>
              </a:rPr>
              <a:t>л</a:t>
            </a:r>
            <a:r>
              <a:rPr altLang="ru" sz="2700" lang="ru">
                <a:solidFill>
                  <a:srgbClr val="000080"/>
                </a:solidFill>
              </a:rPr>
              <a:t>а</a:t>
            </a:r>
            <a:r>
              <a:rPr altLang="ru" sz="2700" lang="ru">
                <a:solidFill>
                  <a:srgbClr val="000080"/>
                </a:solidFill>
              </a:rPr>
              <a:t>с</a:t>
            </a:r>
            <a:r>
              <a:rPr altLang="ru" sz="2700" lang="ru">
                <a:solidFill>
                  <a:srgbClr val="000080"/>
                </a:solidFill>
              </a:rPr>
              <a:t>с</a:t>
            </a:r>
            <a:r>
              <a:rPr altLang="ru" sz="2700" lang="ru">
                <a:solidFill>
                  <a:srgbClr val="000080"/>
                </a:solidFill>
              </a:rPr>
              <a:t>о</a:t>
            </a:r>
            <a:r>
              <a:rPr altLang="ru" sz="2700" lang="ru">
                <a:solidFill>
                  <a:srgbClr val="000080"/>
                </a:solidFill>
              </a:rPr>
              <a:t>в</a:t>
            </a:r>
            <a:endParaRPr lang="ru-KZ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"/>
          <p:cNvSpPr>
            <a:spLocks noGrp="1"/>
          </p:cNvSpPr>
          <p:nvPr>
            <p:ph type="title"/>
          </p:nvPr>
        </p:nvSpPr>
        <p:spPr>
          <a:solidFill>
            <a:srgbClr val="D04617"/>
          </a:solidFill>
          <a:ln>
            <a:solidFill>
              <a:srgbClr val="FFE100"/>
            </a:solidFill>
            <a:prstDash val="solid"/>
          </a:ln>
        </p:spPr>
        <p:txBody>
          <a:bodyPr/>
          <a:p>
            <a:r>
              <a:rPr altLang="ru" b="1" sz="2400" lang="ru"/>
              <a:t>Медсестра</a:t>
            </a:r>
            <a:r>
              <a:rPr altLang="ru" b="1" sz="2400" lang="en-US"/>
              <a:t> </a:t>
            </a:r>
            <a:r>
              <a:rPr altLang="ru" b="1" sz="2400" lang="ru"/>
              <a:t>Кусаинова</a:t>
            </a:r>
            <a:r>
              <a:rPr altLang="ru" b="1" sz="2400" lang="en-US"/>
              <a:t> </a:t>
            </a:r>
            <a:r>
              <a:rPr altLang="ru" b="1" sz="2400" lang="ru"/>
              <a:t>Бакыт</a:t>
            </a:r>
            <a:r>
              <a:rPr altLang="ru" b="1" sz="2400" lang="en-US"/>
              <a:t> </a:t>
            </a:r>
            <a:r>
              <a:rPr altLang="ru" b="1" sz="2400" lang="ru"/>
              <a:t>Е</a:t>
            </a:r>
            <a:r>
              <a:rPr altLang="ru" b="1" sz="2400" lang="ru"/>
              <a:t>л</a:t>
            </a:r>
            <a:r>
              <a:rPr altLang="ru" b="1" sz="2400" lang="ru"/>
              <a:t>ю</a:t>
            </a:r>
            <a:r>
              <a:rPr altLang="ru" b="1" sz="2400" lang="ru"/>
              <a:t>б</a:t>
            </a:r>
            <a:r>
              <a:rPr altLang="ru" b="1" sz="2400" lang="ru"/>
              <a:t>а</a:t>
            </a:r>
            <a:r>
              <a:rPr altLang="ru" b="1" sz="2400" lang="ru"/>
              <a:t>е</a:t>
            </a:r>
            <a:r>
              <a:rPr altLang="ru" b="1" sz="2400" lang="ru"/>
              <a:t>в</a:t>
            </a:r>
            <a:r>
              <a:rPr altLang="ru" b="1" sz="2400" lang="ru"/>
              <a:t>н</a:t>
            </a:r>
            <a:r>
              <a:rPr altLang="ru" b="1" sz="2400" lang="ru"/>
              <a:t>а</a:t>
            </a:r>
            <a:r>
              <a:rPr altLang="ru" b="1" sz="2400" lang="en-US"/>
              <a:t> </a:t>
            </a:r>
            <a:endParaRPr b="1" lang="ru-KZ"/>
          </a:p>
        </p:txBody>
      </p:sp>
      <p:pic>
        <p:nvPicPr>
          <p:cNvPr id="2097154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592" name=""/>
          <p:cNvSpPr>
            <a:spLocks noGrp="1"/>
          </p:cNvSpPr>
          <p:nvPr>
            <p:ph type="body" sz="half" idx="2"/>
          </p:nvPr>
        </p:nvSpPr>
        <p:spPr>
          <a:solidFill>
            <a:srgbClr val="92D04F"/>
          </a:solidFill>
          <a:ln>
            <a:solidFill>
              <a:srgbClr val="00B0F0"/>
            </a:solidFill>
            <a:prstDash val="solid"/>
          </a:ln>
        </p:spPr>
        <p:txBody>
          <a:bodyPr/>
          <a:p>
            <a:r>
              <a:rPr lang="ru"/>
              <a:t>Открытый</a:t>
            </a:r>
            <a:r>
              <a:rPr altLang="ru" lang="en-US"/>
              <a:t> </a:t>
            </a:r>
            <a:r>
              <a:rPr altLang="ru" lang="ru"/>
              <a:t>урок</a:t>
            </a:r>
            <a:r>
              <a:rPr altLang="ru" lang="en-US"/>
              <a:t> </a:t>
            </a:r>
            <a:r>
              <a:rPr altLang="ru" lang="ru"/>
              <a:t>на</a:t>
            </a:r>
            <a:r>
              <a:rPr altLang="ru" lang="en-US"/>
              <a:t> </a:t>
            </a:r>
            <a:r>
              <a:rPr altLang="ru" lang="ru"/>
              <a:t>тему</a:t>
            </a:r>
            <a:r>
              <a:rPr altLang="ru" lang="en-US"/>
              <a:t> </a:t>
            </a:r>
            <a:r>
              <a:rPr altLang="ru" lang="en-US"/>
              <a:t>"</a:t>
            </a:r>
            <a:r>
              <a:rPr altLang="ru" lang="ru"/>
              <a:t>Что</a:t>
            </a:r>
            <a:r>
              <a:rPr altLang="ru" lang="en-US"/>
              <a:t> </a:t>
            </a:r>
            <a:r>
              <a:rPr altLang="ru" lang="ru"/>
              <a:t>такое</a:t>
            </a:r>
            <a:r>
              <a:rPr altLang="ru" lang="en-US"/>
              <a:t> </a:t>
            </a:r>
            <a:r>
              <a:rPr altLang="ru" lang="ru"/>
              <a:t>туберкулёз</a:t>
            </a:r>
            <a:r>
              <a:rPr altLang="ru" lang="en-US"/>
              <a:t>?</a:t>
            </a:r>
            <a:r>
              <a:rPr altLang="ru" lang="en-US"/>
              <a:t>"</a:t>
            </a:r>
            <a:r>
              <a:rPr altLang="ru" lang="en-US"/>
              <a:t> </a:t>
            </a:r>
            <a:endParaRPr lang="ru-K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"/>
          <p:cNvSpPr>
            <a:spLocks noGrp="1"/>
          </p:cNvSpPr>
          <p:nvPr>
            <p:ph type="title"/>
          </p:nvPr>
        </p:nvSpPr>
        <p:spPr>
          <a:solidFill>
            <a:srgbClr val="02A5E3"/>
          </a:solidFill>
        </p:spPr>
        <p:txBody>
          <a:bodyPr/>
          <a:p>
            <a:r>
              <a:rPr sz="2900" i="1" lang="ru">
                <a:solidFill>
                  <a:srgbClr val="FF6600"/>
                </a:solidFill>
              </a:rPr>
              <a:t>Медсестра</a:t>
            </a:r>
            <a:r>
              <a:rPr altLang="ru" sz="2900" i="1" lang="en-US">
                <a:solidFill>
                  <a:srgbClr val="FF6600"/>
                </a:solidFill>
              </a:rPr>
              <a:t> </a:t>
            </a:r>
            <a:r>
              <a:rPr altLang="ru" sz="2900" i="1" lang="ru">
                <a:solidFill>
                  <a:srgbClr val="FF6600"/>
                </a:solidFill>
              </a:rPr>
              <a:t>Кусаинова</a:t>
            </a:r>
            <a:r>
              <a:rPr altLang="ru" sz="2900" i="1" lang="en-US">
                <a:solidFill>
                  <a:srgbClr val="FF6600"/>
                </a:solidFill>
              </a:rPr>
              <a:t> </a:t>
            </a:r>
            <a:r>
              <a:rPr altLang="ru" sz="2900" i="1" lang="ru">
                <a:solidFill>
                  <a:srgbClr val="FF6600"/>
                </a:solidFill>
              </a:rPr>
              <a:t>Б</a:t>
            </a:r>
            <a:r>
              <a:rPr altLang="ru" sz="2900" i="1" lang="en-US">
                <a:solidFill>
                  <a:srgbClr val="FF6600"/>
                </a:solidFill>
              </a:rPr>
              <a:t>.</a:t>
            </a:r>
            <a:r>
              <a:rPr altLang="ru" sz="2900" i="1" lang="en-US">
                <a:solidFill>
                  <a:srgbClr val="FF6600"/>
                </a:solidFill>
              </a:rPr>
              <a:t> </a:t>
            </a:r>
            <a:r>
              <a:rPr altLang="ru" sz="2900" i="1" lang="ru">
                <a:solidFill>
                  <a:srgbClr val="FF6600"/>
                </a:solidFill>
              </a:rPr>
              <a:t>Е</a:t>
            </a:r>
            <a:endParaRPr lang="ru-KZ"/>
          </a:p>
        </p:txBody>
      </p:sp>
      <p:pic>
        <p:nvPicPr>
          <p:cNvPr id="2097153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590" name=""/>
          <p:cNvSpPr>
            <a:spLocks noGrp="1"/>
          </p:cNvSpPr>
          <p:nvPr>
            <p:ph type="body" sz="half" idx="2"/>
          </p:nvPr>
        </p:nvSpPr>
        <p:spPr>
          <a:solidFill>
            <a:srgbClr val="FFE100"/>
          </a:solidFill>
        </p:spPr>
        <p:txBody>
          <a:bodyPr/>
          <a:p>
            <a:r>
              <a:rPr lang="ru">
                <a:solidFill>
                  <a:srgbClr val="9933FF"/>
                </a:solidFill>
              </a:rPr>
              <a:t>Открытый</a:t>
            </a:r>
            <a:r>
              <a:rPr altLang="ru" lang="en-US">
                <a:solidFill>
                  <a:srgbClr val="9933FF"/>
                </a:solidFill>
              </a:rPr>
              <a:t> </a:t>
            </a:r>
            <a:r>
              <a:rPr altLang="ru" lang="ru">
                <a:solidFill>
                  <a:srgbClr val="9933FF"/>
                </a:solidFill>
              </a:rPr>
              <a:t>урок</a:t>
            </a:r>
            <a:r>
              <a:rPr altLang="ru" lang="en-US">
                <a:solidFill>
                  <a:srgbClr val="9933FF"/>
                </a:solidFill>
              </a:rPr>
              <a:t> </a:t>
            </a:r>
            <a:r>
              <a:rPr altLang="ru" lang="ru">
                <a:solidFill>
                  <a:srgbClr val="9933FF"/>
                </a:solidFill>
              </a:rPr>
              <a:t>на</a:t>
            </a:r>
            <a:r>
              <a:rPr altLang="ru" lang="en-US">
                <a:solidFill>
                  <a:srgbClr val="9933FF"/>
                </a:solidFill>
              </a:rPr>
              <a:t> </a:t>
            </a:r>
            <a:r>
              <a:rPr altLang="ru" lang="ru">
                <a:solidFill>
                  <a:srgbClr val="9933FF"/>
                </a:solidFill>
              </a:rPr>
              <a:t>тему</a:t>
            </a:r>
            <a:r>
              <a:rPr altLang="ru" lang="en-US">
                <a:solidFill>
                  <a:srgbClr val="9933FF"/>
                </a:solidFill>
              </a:rPr>
              <a:t> </a:t>
            </a:r>
            <a:r>
              <a:rPr altLang="ru" lang="en-US">
                <a:solidFill>
                  <a:srgbClr val="9933FF"/>
                </a:solidFill>
              </a:rPr>
              <a:t>"</a:t>
            </a:r>
            <a:r>
              <a:rPr altLang="ru" lang="ru">
                <a:solidFill>
                  <a:srgbClr val="9933FF"/>
                </a:solidFill>
              </a:rPr>
              <a:t>Что</a:t>
            </a:r>
            <a:r>
              <a:rPr altLang="ru" lang="en-US">
                <a:solidFill>
                  <a:srgbClr val="9933FF"/>
                </a:solidFill>
              </a:rPr>
              <a:t> </a:t>
            </a:r>
            <a:r>
              <a:rPr altLang="ru" lang="ru">
                <a:solidFill>
                  <a:srgbClr val="9933FF"/>
                </a:solidFill>
              </a:rPr>
              <a:t>такое</a:t>
            </a:r>
            <a:r>
              <a:rPr altLang="ru" lang="en-US">
                <a:solidFill>
                  <a:srgbClr val="9933FF"/>
                </a:solidFill>
              </a:rPr>
              <a:t> </a:t>
            </a:r>
            <a:r>
              <a:rPr altLang="ru" lang="ru">
                <a:solidFill>
                  <a:srgbClr val="9933FF"/>
                </a:solidFill>
              </a:rPr>
              <a:t>туберкулёз</a:t>
            </a:r>
            <a:r>
              <a:rPr altLang="ru" lang="en-US">
                <a:solidFill>
                  <a:srgbClr val="9933FF"/>
                </a:solidFill>
              </a:rPr>
              <a:t>?</a:t>
            </a:r>
            <a:r>
              <a:rPr altLang="ru" lang="en-US">
                <a:solidFill>
                  <a:srgbClr val="9933FF"/>
                </a:solidFill>
              </a:rPr>
              <a:t>"</a:t>
            </a:r>
            <a:r>
              <a:rPr altLang="ru" lang="en-US">
                <a:solidFill>
                  <a:srgbClr val="9933FF"/>
                </a:solidFill>
              </a:rPr>
              <a:t> </a:t>
            </a:r>
            <a:endParaRPr lang="ru-KZ">
              <a:solidFill>
                <a:srgbClr val="9933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p>
            <a:r>
              <a:rPr sz="2800" lang="ru">
                <a:solidFill>
                  <a:srgbClr val="330066"/>
                </a:solidFill>
              </a:rPr>
              <a:t>Медсестра</a:t>
            </a:r>
            <a:r>
              <a:rPr altLang="ru" sz="2800" lang="en-US">
                <a:solidFill>
                  <a:srgbClr val="330066"/>
                </a:solidFill>
              </a:rPr>
              <a:t> </a:t>
            </a:r>
            <a:r>
              <a:rPr altLang="ru" sz="2800" lang="ru">
                <a:solidFill>
                  <a:srgbClr val="330066"/>
                </a:solidFill>
              </a:rPr>
              <a:t>Кусаинова</a:t>
            </a:r>
            <a:r>
              <a:rPr altLang="ru" sz="2800" lang="en-US">
                <a:solidFill>
                  <a:srgbClr val="330066"/>
                </a:solidFill>
              </a:rPr>
              <a:t> </a:t>
            </a:r>
            <a:r>
              <a:rPr altLang="ru" sz="2800" lang="ru">
                <a:solidFill>
                  <a:srgbClr val="330066"/>
                </a:solidFill>
              </a:rPr>
              <a:t>Б</a:t>
            </a:r>
            <a:r>
              <a:rPr altLang="ru" sz="2800" lang="en-US">
                <a:solidFill>
                  <a:srgbClr val="330066"/>
                </a:solidFill>
              </a:rPr>
              <a:t>.</a:t>
            </a:r>
            <a:r>
              <a:rPr altLang="ru" sz="2800" lang="en-US">
                <a:solidFill>
                  <a:srgbClr val="330066"/>
                </a:solidFill>
              </a:rPr>
              <a:t> </a:t>
            </a:r>
            <a:r>
              <a:rPr altLang="ru" sz="2800" lang="ru">
                <a:solidFill>
                  <a:srgbClr val="330066"/>
                </a:solidFill>
              </a:rPr>
              <a:t>Е</a:t>
            </a:r>
            <a:endParaRPr lang="ru-KZ">
              <a:solidFill>
                <a:srgbClr val="330066"/>
              </a:solidFill>
            </a:endParaRPr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588" name=""/>
          <p:cNvSpPr>
            <a:spLocks noGrp="1"/>
          </p:cNvSpPr>
          <p:nvPr>
            <p:ph type="body" sz="half" idx="2"/>
          </p:nvPr>
        </p:nvSpPr>
        <p:spPr>
          <a:solidFill>
            <a:srgbClr val="02A5E3"/>
          </a:solidFill>
        </p:spPr>
        <p:txBody>
          <a:bodyPr/>
          <a:p>
            <a:r>
              <a:rPr lang="ru">
                <a:solidFill>
                  <a:srgbClr val="6600CC"/>
                </a:solidFill>
              </a:rPr>
              <a:t>Открытый</a:t>
            </a:r>
            <a:r>
              <a:rPr altLang="ru" lang="en-US">
                <a:solidFill>
                  <a:srgbClr val="6600CC"/>
                </a:solidFill>
              </a:rPr>
              <a:t> </a:t>
            </a:r>
            <a:r>
              <a:rPr altLang="ru" lang="ru">
                <a:solidFill>
                  <a:srgbClr val="6600CC"/>
                </a:solidFill>
              </a:rPr>
              <a:t>урок</a:t>
            </a:r>
            <a:r>
              <a:rPr altLang="ru" lang="en-US">
                <a:solidFill>
                  <a:srgbClr val="6600CC"/>
                </a:solidFill>
              </a:rPr>
              <a:t> </a:t>
            </a:r>
            <a:r>
              <a:rPr altLang="ru" lang="ru">
                <a:solidFill>
                  <a:srgbClr val="6600CC"/>
                </a:solidFill>
              </a:rPr>
              <a:t>на</a:t>
            </a:r>
            <a:r>
              <a:rPr altLang="ru" lang="en-US">
                <a:solidFill>
                  <a:srgbClr val="6600CC"/>
                </a:solidFill>
              </a:rPr>
              <a:t> </a:t>
            </a:r>
            <a:r>
              <a:rPr altLang="ru" lang="ru">
                <a:solidFill>
                  <a:srgbClr val="6600CC"/>
                </a:solidFill>
              </a:rPr>
              <a:t>тему</a:t>
            </a:r>
            <a:r>
              <a:rPr altLang="ru" lang="en-US">
                <a:solidFill>
                  <a:srgbClr val="6600CC"/>
                </a:solidFill>
              </a:rPr>
              <a:t> </a:t>
            </a:r>
            <a:r>
              <a:rPr altLang="ru" lang="en-US">
                <a:solidFill>
                  <a:srgbClr val="6600CC"/>
                </a:solidFill>
              </a:rPr>
              <a:t>"</a:t>
            </a:r>
            <a:r>
              <a:rPr altLang="ru" lang="ru">
                <a:solidFill>
                  <a:srgbClr val="6600CC"/>
                </a:solidFill>
              </a:rPr>
              <a:t>Что</a:t>
            </a:r>
            <a:r>
              <a:rPr altLang="ru" lang="en-US">
                <a:solidFill>
                  <a:srgbClr val="6600CC"/>
                </a:solidFill>
              </a:rPr>
              <a:t> </a:t>
            </a:r>
            <a:r>
              <a:rPr altLang="ru" lang="ru">
                <a:solidFill>
                  <a:srgbClr val="6600CC"/>
                </a:solidFill>
              </a:rPr>
              <a:t>такое</a:t>
            </a:r>
            <a:r>
              <a:rPr altLang="ru" lang="en-US">
                <a:solidFill>
                  <a:srgbClr val="6600CC"/>
                </a:solidFill>
              </a:rPr>
              <a:t> </a:t>
            </a:r>
            <a:r>
              <a:rPr altLang="ru" lang="ru">
                <a:solidFill>
                  <a:srgbClr val="6600CC"/>
                </a:solidFill>
              </a:rPr>
              <a:t>туберкулёз</a:t>
            </a:r>
            <a:r>
              <a:rPr altLang="ru" lang="en-US">
                <a:solidFill>
                  <a:srgbClr val="6600CC"/>
                </a:solidFill>
              </a:rPr>
              <a:t>?</a:t>
            </a:r>
            <a:r>
              <a:rPr altLang="ru" lang="en-US">
                <a:solidFill>
                  <a:srgbClr val="6600CC"/>
                </a:solidFill>
              </a:rPr>
              <a:t>"</a:t>
            </a:r>
            <a:r>
              <a:rPr altLang="ru" lang="en-US">
                <a:solidFill>
                  <a:srgbClr val="6600CC"/>
                </a:solidFill>
              </a:rPr>
              <a:t> </a:t>
            </a:r>
            <a:endParaRPr lang="ru-KZ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DUB-LX1</dc:creator>
  <dcterms:created xsi:type="dcterms:W3CDTF">2015-05-10T09:36:16Z</dcterms:created>
  <dcterms:modified xsi:type="dcterms:W3CDTF">2021-03-04T16:38:56Z</dcterms:modified>
</cp:coreProperties>
</file>