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20" r:id="rId1"/>
  </p:sldMasterIdLst>
  <p:notesMasterIdLst>
    <p:notesMasterId r:id="rId2"/>
  </p:notesMasterIdLst>
  <p:sldIdLst>
    <p:sldId id="296" r:id="rId3"/>
    <p:sldId id="297" r:id="rId4"/>
    <p:sldId id="298" r:id="rId5"/>
    <p:sldId id="299" r:id="rId6"/>
    <p:sldId id="300" r:id="rId7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6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7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5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5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9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9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Заголовок 1"/>
          <p:cNvSpPr>
            <a:spLocks noGrp="1"/>
          </p:cNvSpPr>
          <p:nvPr>
            <p:ph type="ctrTitle"/>
          </p:nvPr>
        </p:nvSpPr>
        <p:spPr>
          <a:solidFill>
            <a:srgbClr val="D04617"/>
          </a:solidFill>
        </p:spPr>
        <p:txBody>
          <a:bodyPr>
            <a:normAutofit/>
          </a:bodyPr>
          <a:p>
            <a:r>
              <a:rPr altLang="en-US" sz="5100" i="1" lang="ru">
                <a:solidFill>
                  <a:srgbClr val="CC99FF"/>
                </a:solidFill>
              </a:rPr>
              <a:t>Школа</a:t>
            </a:r>
            <a:br>
              <a:rPr altLang="ru" sz="5100" i="1" lang="en-US">
                <a:solidFill>
                  <a:srgbClr val="CC99FF"/>
                </a:solidFill>
              </a:rPr>
            </a:br>
            <a:r>
              <a:rPr altLang="ru" sz="5100" i="1" lang="ru">
                <a:solidFill>
                  <a:srgbClr val="CC99FF"/>
                </a:solidFill>
              </a:rPr>
              <a:t>им</a:t>
            </a:r>
            <a:r>
              <a:rPr altLang="ru" sz="5100" i="1" lang="en-US">
                <a:solidFill>
                  <a:srgbClr val="CC99FF"/>
                </a:solidFill>
              </a:rPr>
              <a:t>.</a:t>
            </a:r>
            <a:r>
              <a:rPr altLang="ru" sz="5100" i="1" lang="en-US">
                <a:solidFill>
                  <a:srgbClr val="CC99FF"/>
                </a:solidFill>
              </a:rPr>
              <a:t> </a:t>
            </a:r>
            <a:r>
              <a:rPr altLang="ru" sz="5100" i="1" lang="ru">
                <a:solidFill>
                  <a:srgbClr val="CC99FF"/>
                </a:solidFill>
              </a:rPr>
              <a:t>С</a:t>
            </a:r>
            <a:r>
              <a:rPr altLang="ru" sz="5100" i="1" lang="en-US">
                <a:solidFill>
                  <a:srgbClr val="CC99FF"/>
                </a:solidFill>
              </a:rPr>
              <a:t>.</a:t>
            </a:r>
            <a:r>
              <a:rPr altLang="ru" sz="5100" i="1" lang="en-US">
                <a:solidFill>
                  <a:srgbClr val="CC99FF"/>
                </a:solidFill>
              </a:rPr>
              <a:t> </a:t>
            </a:r>
            <a:r>
              <a:rPr altLang="ru" sz="5100" i="1" lang="ru">
                <a:solidFill>
                  <a:srgbClr val="CC99FF"/>
                </a:solidFill>
              </a:rPr>
              <a:t>С</a:t>
            </a:r>
            <a:r>
              <a:rPr altLang="ru" sz="5100" i="1" lang="ru">
                <a:solidFill>
                  <a:srgbClr val="CC99FF"/>
                </a:solidFill>
              </a:rPr>
              <a:t>е</a:t>
            </a:r>
            <a:r>
              <a:rPr altLang="ru" sz="5100" i="1" lang="ru">
                <a:solidFill>
                  <a:srgbClr val="CC99FF"/>
                </a:solidFill>
              </a:rPr>
              <a:t>й</a:t>
            </a:r>
            <a:r>
              <a:rPr altLang="ru" sz="5100" i="1" lang="ru">
                <a:solidFill>
                  <a:srgbClr val="CC99FF"/>
                </a:solidFill>
              </a:rPr>
              <a:t>ф</a:t>
            </a:r>
            <a:r>
              <a:rPr altLang="ru" sz="5100" i="1" lang="ru">
                <a:solidFill>
                  <a:srgbClr val="CC99FF"/>
                </a:solidFill>
              </a:rPr>
              <a:t>у</a:t>
            </a:r>
            <a:r>
              <a:rPr altLang="ru" sz="5100" i="1" lang="ru">
                <a:solidFill>
                  <a:srgbClr val="CC99FF"/>
                </a:solidFill>
              </a:rPr>
              <a:t>л</a:t>
            </a:r>
            <a:r>
              <a:rPr altLang="ru" sz="5100" i="1" lang="ru">
                <a:solidFill>
                  <a:srgbClr val="CC99FF"/>
                </a:solidFill>
              </a:rPr>
              <a:t>л</a:t>
            </a:r>
            <a:r>
              <a:rPr altLang="ru" sz="5100" i="1" lang="ru">
                <a:solidFill>
                  <a:srgbClr val="CC99FF"/>
                </a:solidFill>
              </a:rPr>
              <a:t>и</a:t>
            </a:r>
            <a:r>
              <a:rPr altLang="ru" sz="5100" i="1" lang="ru">
                <a:solidFill>
                  <a:srgbClr val="CC99FF"/>
                </a:solidFill>
              </a:rPr>
              <a:t>н</a:t>
            </a:r>
            <a:r>
              <a:rPr altLang="ru" sz="5100" i="1" lang="ru">
                <a:solidFill>
                  <a:srgbClr val="CC99FF"/>
                </a:solidFill>
              </a:rPr>
              <a:t>а</a:t>
            </a:r>
            <a:br>
              <a:rPr altLang="ru" sz="5100" i="1" lang="en-US">
                <a:solidFill>
                  <a:srgbClr val="CC99FF"/>
                </a:solidFill>
              </a:rPr>
            </a:br>
            <a:r>
              <a:rPr altLang="ru" sz="5100" i="1" lang="ru">
                <a:solidFill>
                  <a:srgbClr val="CC99FF"/>
                </a:solidFill>
              </a:rPr>
              <a:t>П</a:t>
            </a:r>
            <a:r>
              <a:rPr altLang="ru" sz="5100" i="1" lang="en-US">
                <a:solidFill>
                  <a:srgbClr val="CC99FF"/>
                </a:solidFill>
              </a:rPr>
              <a:t>.</a:t>
            </a:r>
            <a:r>
              <a:rPr altLang="ru" sz="5100" i="1" lang="en-US">
                <a:solidFill>
                  <a:srgbClr val="CC99FF"/>
                </a:solidFill>
              </a:rPr>
              <a:t> </a:t>
            </a:r>
            <a:r>
              <a:rPr altLang="ru" sz="5100" i="1" lang="ru">
                <a:solidFill>
                  <a:srgbClr val="CC99FF"/>
                </a:solidFill>
              </a:rPr>
              <a:t>Б</a:t>
            </a:r>
            <a:r>
              <a:rPr altLang="ru" sz="5100" i="1" lang="ru">
                <a:solidFill>
                  <a:srgbClr val="CC99FF"/>
                </a:solidFill>
              </a:rPr>
              <a:t>У</a:t>
            </a:r>
            <a:r>
              <a:rPr altLang="ru" sz="5100" i="1" lang="ru">
                <a:solidFill>
                  <a:srgbClr val="CC99FF"/>
                </a:solidFill>
              </a:rPr>
              <a:t>Р</a:t>
            </a:r>
            <a:r>
              <a:rPr altLang="ru" sz="5100" i="1" lang="ru">
                <a:solidFill>
                  <a:srgbClr val="CC99FF"/>
                </a:solidFill>
              </a:rPr>
              <a:t>А</a:t>
            </a:r>
            <a:r>
              <a:rPr altLang="ru" sz="5100" i="1" lang="ru">
                <a:solidFill>
                  <a:srgbClr val="CC99FF"/>
                </a:solidFill>
              </a:rPr>
              <a:t>Б</a:t>
            </a:r>
            <a:r>
              <a:rPr altLang="ru" sz="5100" i="1" lang="ru">
                <a:solidFill>
                  <a:srgbClr val="CC99FF"/>
                </a:solidFill>
              </a:rPr>
              <a:t>А</a:t>
            </a:r>
            <a:r>
              <a:rPr altLang="ru" sz="5100" i="1" lang="ru">
                <a:solidFill>
                  <a:srgbClr val="CC99FF"/>
                </a:solidFill>
              </a:rPr>
              <a:t>Й</a:t>
            </a:r>
            <a:endParaRPr altLang="en-US" lang="ru-RU"/>
          </a:p>
        </p:txBody>
      </p:sp>
      <p:sp>
        <p:nvSpPr>
          <p:cNvPr id="1048601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92D04F"/>
          </a:solidFill>
        </p:spPr>
        <p:txBody>
          <a:bodyPr/>
          <a:p>
            <a:r>
              <a:rPr altLang="en-US" i="1" lang="ru">
                <a:solidFill>
                  <a:srgbClr val="FFCB00"/>
                </a:solidFill>
              </a:rPr>
              <a:t>ОТКРЫТЫЙ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r>
              <a:rPr altLang="ru" i="1" lang="ru">
                <a:solidFill>
                  <a:srgbClr val="FFCB00"/>
                </a:solidFill>
              </a:rPr>
              <a:t>УРОК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r>
              <a:rPr altLang="ru" i="1" lang="ru">
                <a:solidFill>
                  <a:srgbClr val="FFCB00"/>
                </a:solidFill>
              </a:rPr>
              <a:t>НА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r>
              <a:rPr altLang="ru" i="1" lang="ru">
                <a:solidFill>
                  <a:srgbClr val="FFCB00"/>
                </a:solidFill>
              </a:rPr>
              <a:t>ТЕМУ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r>
              <a:rPr altLang="ru" i="1" lang="en-US">
                <a:solidFill>
                  <a:srgbClr val="FFCB00"/>
                </a:solidFill>
              </a:rPr>
              <a:t>"</a:t>
            </a:r>
            <a:r>
              <a:rPr altLang="ru" i="1" lang="ru">
                <a:solidFill>
                  <a:srgbClr val="FFCB00"/>
                </a:solidFill>
              </a:rPr>
              <a:t>Туберкулёз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r>
              <a:rPr altLang="ru" i="1" lang="ru">
                <a:solidFill>
                  <a:srgbClr val="FFCB00"/>
                </a:solidFill>
              </a:rPr>
              <a:t>в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r>
              <a:rPr altLang="ru" i="1" lang="ru">
                <a:solidFill>
                  <a:srgbClr val="FFCB00"/>
                </a:solidFill>
              </a:rPr>
              <a:t>современном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r>
              <a:rPr altLang="ru" i="1" lang="ru">
                <a:solidFill>
                  <a:srgbClr val="FFCB00"/>
                </a:solidFill>
              </a:rPr>
              <a:t>мире</a:t>
            </a:r>
            <a:r>
              <a:rPr altLang="ru" i="1" lang="en-US">
                <a:solidFill>
                  <a:srgbClr val="FFCB00"/>
                </a:solidFill>
              </a:rPr>
              <a:t>"</a:t>
            </a:r>
            <a:endParaRPr altLang="en-US" lang="ru-RU">
              <a:solidFill>
                <a:srgbClr val="FFCB00"/>
              </a:solidFill>
            </a:endParaRPr>
          </a:p>
          <a:p>
            <a:r>
              <a:rPr altLang="ru" i="1" lang="ru">
                <a:solidFill>
                  <a:srgbClr val="FFCB00"/>
                </a:solidFill>
              </a:rPr>
              <a:t>Учащиеся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r>
              <a:rPr altLang="ru" i="1" lang="en-US">
                <a:solidFill>
                  <a:srgbClr val="FFCB00"/>
                </a:solidFill>
              </a:rPr>
              <a:t>2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r>
              <a:rPr altLang="ru" i="1" lang="ru">
                <a:solidFill>
                  <a:srgbClr val="FFCB00"/>
                </a:solidFill>
              </a:rPr>
              <a:t>к</a:t>
            </a:r>
            <a:r>
              <a:rPr altLang="ru" i="1" lang="ru">
                <a:solidFill>
                  <a:srgbClr val="FFCB00"/>
                </a:solidFill>
              </a:rPr>
              <a:t>л</a:t>
            </a:r>
            <a:r>
              <a:rPr altLang="ru" i="1" lang="ru">
                <a:solidFill>
                  <a:srgbClr val="FFCB00"/>
                </a:solidFill>
              </a:rPr>
              <a:t>а</a:t>
            </a:r>
            <a:r>
              <a:rPr altLang="ru" i="1" lang="ru">
                <a:solidFill>
                  <a:srgbClr val="FFCB00"/>
                </a:solidFill>
              </a:rPr>
              <a:t>с</a:t>
            </a:r>
            <a:r>
              <a:rPr altLang="ru" i="1" lang="ru">
                <a:solidFill>
                  <a:srgbClr val="FFCB00"/>
                </a:solidFill>
              </a:rPr>
              <a:t>с</a:t>
            </a:r>
            <a:r>
              <a:rPr altLang="ru" i="1" lang="ru">
                <a:solidFill>
                  <a:srgbClr val="FFCB00"/>
                </a:solidFill>
              </a:rPr>
              <a:t>о</a:t>
            </a:r>
            <a:r>
              <a:rPr altLang="ru" i="1" lang="ru">
                <a:solidFill>
                  <a:srgbClr val="FFCB00"/>
                </a:solidFill>
              </a:rPr>
              <a:t>в</a:t>
            </a:r>
            <a:r>
              <a:rPr altLang="ru" i="1" lang="en-US">
                <a:solidFill>
                  <a:srgbClr val="FFCB00"/>
                </a:solidFill>
              </a:rPr>
              <a:t> </a:t>
            </a:r>
            <a:endParaRPr altLang="en-US" lang="ru-RU">
              <a:solidFill>
                <a:srgbClr val="FFCB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>
          <a:solidFill>
            <a:srgbClr val="FF6600"/>
          </a:solidFill>
        </p:spPr>
        <p:txBody>
          <a:bodyPr/>
          <a:p>
            <a:r>
              <a:rPr sz="2200" lang="ru">
                <a:solidFill>
                  <a:srgbClr val="000080"/>
                </a:solidFill>
              </a:rPr>
              <a:t>МЕДСЕСТРА</a:t>
            </a:r>
            <a:r>
              <a:rPr altLang="ru" sz="2200" lang="en-US">
                <a:solidFill>
                  <a:srgbClr val="000080"/>
                </a:solidFill>
              </a:rPr>
              <a:t> </a:t>
            </a:r>
            <a:r>
              <a:rPr altLang="ru" sz="2200" lang="ru">
                <a:solidFill>
                  <a:srgbClr val="000080"/>
                </a:solidFill>
              </a:rPr>
              <a:t>К</a:t>
            </a:r>
            <a:r>
              <a:rPr altLang="ru" sz="2200" lang="ru">
                <a:solidFill>
                  <a:srgbClr val="000080"/>
                </a:solidFill>
              </a:rPr>
              <a:t>а</a:t>
            </a:r>
            <a:r>
              <a:rPr sz="2200" lang="ru">
                <a:solidFill>
                  <a:srgbClr val="000080"/>
                </a:solidFill>
              </a:rPr>
              <a:t>йдауылова</a:t>
            </a:r>
            <a:r>
              <a:rPr altLang="ru" sz="2200" lang="en-US">
                <a:solidFill>
                  <a:srgbClr val="000080"/>
                </a:solidFill>
              </a:rPr>
              <a:t> </a:t>
            </a:r>
            <a:r>
              <a:rPr altLang="ru" sz="2200" lang="ru">
                <a:solidFill>
                  <a:srgbClr val="000080"/>
                </a:solidFill>
              </a:rPr>
              <a:t>Ш</a:t>
            </a:r>
            <a:r>
              <a:rPr altLang="ru" sz="2200" lang="en-US">
                <a:solidFill>
                  <a:srgbClr val="000080"/>
                </a:solidFill>
              </a:rPr>
              <a:t>.</a:t>
            </a:r>
            <a:r>
              <a:rPr altLang="ru" sz="2200" lang="en-US">
                <a:solidFill>
                  <a:srgbClr val="000080"/>
                </a:solidFill>
              </a:rPr>
              <a:t> </a:t>
            </a:r>
            <a:r>
              <a:rPr altLang="ru" sz="2200" lang="ru">
                <a:solidFill>
                  <a:srgbClr val="000080"/>
                </a:solidFill>
              </a:rPr>
              <a:t>С</a:t>
            </a:r>
            <a:endParaRPr lang="ru-KZ">
              <a:solidFill>
                <a:srgbClr val="000080"/>
              </a:solidFill>
            </a:endParaRPr>
          </a:p>
        </p:txBody>
      </p:sp>
      <p:pic>
        <p:nvPicPr>
          <p:cNvPr id="2097155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594" name=""/>
          <p:cNvSpPr>
            <a:spLocks noGrp="1"/>
          </p:cNvSpPr>
          <p:nvPr>
            <p:ph type="body" sz="half" idx="2"/>
          </p:nvPr>
        </p:nvSpPr>
        <p:spPr>
          <a:solidFill>
            <a:srgbClr val="98CC00"/>
          </a:solidFill>
        </p:spPr>
        <p:txBody>
          <a:bodyPr/>
          <a:p>
            <a:r>
              <a:rPr lang="ru">
                <a:solidFill>
                  <a:srgbClr val="800000"/>
                </a:solidFill>
              </a:rPr>
              <a:t>Открытый</a:t>
            </a:r>
            <a:r>
              <a:rPr altLang="ru" lang="en-US">
                <a:solidFill>
                  <a:srgbClr val="800000"/>
                </a:solidFill>
              </a:rPr>
              <a:t> </a:t>
            </a:r>
            <a:r>
              <a:rPr altLang="ru" lang="ru">
                <a:solidFill>
                  <a:srgbClr val="800000"/>
                </a:solidFill>
              </a:rPr>
              <a:t>урок</a:t>
            </a:r>
            <a:r>
              <a:rPr altLang="ru" lang="en-US">
                <a:solidFill>
                  <a:srgbClr val="800000"/>
                </a:solidFill>
              </a:rPr>
              <a:t> </a:t>
            </a:r>
            <a:r>
              <a:rPr altLang="ru" lang="ru">
                <a:solidFill>
                  <a:srgbClr val="800000"/>
                </a:solidFill>
              </a:rPr>
              <a:t>на</a:t>
            </a:r>
            <a:r>
              <a:rPr altLang="ru" lang="en-US">
                <a:solidFill>
                  <a:srgbClr val="800000"/>
                </a:solidFill>
              </a:rPr>
              <a:t> </a:t>
            </a:r>
            <a:r>
              <a:rPr altLang="ru" lang="ru">
                <a:solidFill>
                  <a:srgbClr val="800000"/>
                </a:solidFill>
              </a:rPr>
              <a:t>тему</a:t>
            </a:r>
            <a:r>
              <a:rPr altLang="ru" lang="en-US">
                <a:solidFill>
                  <a:srgbClr val="800000"/>
                </a:solidFill>
              </a:rPr>
              <a:t> </a:t>
            </a:r>
            <a:endParaRPr lang="ru-KZ">
              <a:solidFill>
                <a:srgbClr val="800000"/>
              </a:solidFill>
            </a:endParaRPr>
          </a:p>
          <a:p>
            <a:r>
              <a:rPr altLang="ru" lang="en-US">
                <a:solidFill>
                  <a:srgbClr val="800000"/>
                </a:solidFill>
              </a:rPr>
              <a:t>"</a:t>
            </a:r>
            <a:r>
              <a:rPr altLang="ru" lang="en-US">
                <a:solidFill>
                  <a:srgbClr val="800000"/>
                </a:solidFill>
              </a:rPr>
              <a:t> </a:t>
            </a:r>
            <a:r>
              <a:rPr altLang="ru" lang="ru">
                <a:solidFill>
                  <a:srgbClr val="800000"/>
                </a:solidFill>
              </a:rPr>
              <a:t>Туберкулёз</a:t>
            </a:r>
            <a:r>
              <a:rPr altLang="ru" lang="en-US">
                <a:solidFill>
                  <a:srgbClr val="800000"/>
                </a:solidFill>
              </a:rPr>
              <a:t> </a:t>
            </a:r>
            <a:r>
              <a:rPr altLang="ru" lang="ru">
                <a:solidFill>
                  <a:srgbClr val="800000"/>
                </a:solidFill>
              </a:rPr>
              <a:t>и</a:t>
            </a:r>
            <a:r>
              <a:rPr altLang="ru" lang="en-US">
                <a:solidFill>
                  <a:srgbClr val="800000"/>
                </a:solidFill>
              </a:rPr>
              <a:t> </a:t>
            </a:r>
            <a:r>
              <a:rPr altLang="ru" lang="ru">
                <a:solidFill>
                  <a:srgbClr val="800000"/>
                </a:solidFill>
              </a:rPr>
              <a:t>его</a:t>
            </a:r>
            <a:r>
              <a:rPr altLang="ru" lang="en-US">
                <a:solidFill>
                  <a:srgbClr val="800000"/>
                </a:solidFill>
              </a:rPr>
              <a:t> </a:t>
            </a:r>
            <a:r>
              <a:rPr altLang="ru" lang="ru">
                <a:solidFill>
                  <a:srgbClr val="800000"/>
                </a:solidFill>
              </a:rPr>
              <a:t>профилактика</a:t>
            </a:r>
            <a:r>
              <a:rPr altLang="ru" lang="en-US">
                <a:solidFill>
                  <a:srgbClr val="800000"/>
                </a:solidFill>
              </a:rPr>
              <a:t>"</a:t>
            </a:r>
            <a:r>
              <a:rPr altLang="ru" lang="en-US">
                <a:solidFill>
                  <a:srgbClr val="800000"/>
                </a:solidFill>
              </a:rPr>
              <a:t> </a:t>
            </a:r>
            <a:endParaRPr lang="ru-KZ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"/>
          <p:cNvSpPr>
            <a:spLocks noGrp="1"/>
          </p:cNvSpPr>
          <p:nvPr>
            <p:ph type="title"/>
          </p:nvPr>
        </p:nvSpPr>
        <p:spPr>
          <a:solidFill>
            <a:srgbClr val="993300"/>
          </a:solidFill>
        </p:spPr>
        <p:txBody>
          <a:bodyPr/>
          <a:p>
            <a:r>
              <a:rPr sz="2200" lang="ru">
                <a:solidFill>
                  <a:srgbClr val="98CC00"/>
                </a:solidFill>
              </a:rPr>
              <a:t>Медсестра</a:t>
            </a:r>
            <a:r>
              <a:rPr altLang="ru" sz="2200" lang="en-US">
                <a:solidFill>
                  <a:srgbClr val="98CC00"/>
                </a:solidFill>
              </a:rPr>
              <a:t> </a:t>
            </a:r>
            <a:r>
              <a:rPr altLang="ru" sz="2200" lang="ru">
                <a:solidFill>
                  <a:srgbClr val="98CC00"/>
                </a:solidFill>
              </a:rPr>
              <a:t>Кайдауылова</a:t>
            </a:r>
            <a:r>
              <a:rPr altLang="ru" sz="2200" lang="en-US">
                <a:solidFill>
                  <a:srgbClr val="98CC00"/>
                </a:solidFill>
              </a:rPr>
              <a:t> </a:t>
            </a:r>
            <a:r>
              <a:rPr altLang="ru" sz="2200" lang="ru">
                <a:solidFill>
                  <a:srgbClr val="98CC00"/>
                </a:solidFill>
              </a:rPr>
              <a:t>Ш</a:t>
            </a:r>
            <a:r>
              <a:rPr altLang="ru" sz="2200" lang="en-US">
                <a:solidFill>
                  <a:srgbClr val="98CC00"/>
                </a:solidFill>
              </a:rPr>
              <a:t>.</a:t>
            </a:r>
            <a:r>
              <a:rPr altLang="ru" sz="2200" lang="en-US">
                <a:solidFill>
                  <a:srgbClr val="98CC00"/>
                </a:solidFill>
              </a:rPr>
              <a:t> </a:t>
            </a:r>
            <a:r>
              <a:rPr altLang="ru" sz="2200" lang="ru">
                <a:solidFill>
                  <a:srgbClr val="98CC00"/>
                </a:solidFill>
              </a:rPr>
              <a:t>С</a:t>
            </a:r>
            <a:endParaRPr lang="ru-KZ"/>
          </a:p>
        </p:txBody>
      </p:sp>
      <p:pic>
        <p:nvPicPr>
          <p:cNvPr id="2097154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592" name=""/>
          <p:cNvSpPr>
            <a:spLocks noGrp="1"/>
          </p:cNvSpPr>
          <p:nvPr>
            <p:ph type="body" sz="half" idx="2"/>
          </p:nvPr>
        </p:nvSpPr>
        <p:spPr>
          <a:solidFill>
            <a:srgbClr val="CCFECC"/>
          </a:solidFill>
        </p:spPr>
        <p:txBody>
          <a:bodyPr/>
          <a:p>
            <a:r>
              <a:rPr lang="ru">
                <a:solidFill>
                  <a:srgbClr val="008000"/>
                </a:solidFill>
              </a:rPr>
              <a:t>Открытый</a:t>
            </a:r>
            <a:r>
              <a:rPr altLang="ru" lang="en-US">
                <a:solidFill>
                  <a:srgbClr val="008000"/>
                </a:solidFill>
              </a:rPr>
              <a:t> </a:t>
            </a:r>
            <a:r>
              <a:rPr altLang="ru" lang="ru">
                <a:solidFill>
                  <a:srgbClr val="008000"/>
                </a:solidFill>
              </a:rPr>
              <a:t>урок</a:t>
            </a:r>
            <a:r>
              <a:rPr altLang="ru" lang="en-US">
                <a:solidFill>
                  <a:srgbClr val="008000"/>
                </a:solidFill>
              </a:rPr>
              <a:t> </a:t>
            </a:r>
            <a:r>
              <a:rPr altLang="ru" lang="ru">
                <a:solidFill>
                  <a:srgbClr val="008000"/>
                </a:solidFill>
              </a:rPr>
              <a:t>на</a:t>
            </a:r>
            <a:r>
              <a:rPr altLang="ru" lang="en-US">
                <a:solidFill>
                  <a:srgbClr val="008000"/>
                </a:solidFill>
              </a:rPr>
              <a:t> </a:t>
            </a:r>
            <a:r>
              <a:rPr altLang="ru" lang="ru">
                <a:solidFill>
                  <a:srgbClr val="008000"/>
                </a:solidFill>
              </a:rPr>
              <a:t>тему</a:t>
            </a:r>
            <a:endParaRPr lang="ru-KZ">
              <a:solidFill>
                <a:srgbClr val="008000"/>
              </a:solidFill>
            </a:endParaRPr>
          </a:p>
          <a:p>
            <a:r>
              <a:rPr altLang="ru" lang="en-US">
                <a:solidFill>
                  <a:srgbClr val="008000"/>
                </a:solidFill>
              </a:rPr>
              <a:t> </a:t>
            </a:r>
            <a:r>
              <a:rPr altLang="ru" lang="en-US">
                <a:solidFill>
                  <a:srgbClr val="008000"/>
                </a:solidFill>
              </a:rPr>
              <a:t>"</a:t>
            </a:r>
            <a:r>
              <a:rPr altLang="ru" lang="ru">
                <a:solidFill>
                  <a:srgbClr val="008000"/>
                </a:solidFill>
              </a:rPr>
              <a:t>Туберкулёз</a:t>
            </a:r>
            <a:r>
              <a:rPr altLang="ru" lang="en-US">
                <a:solidFill>
                  <a:srgbClr val="008000"/>
                </a:solidFill>
              </a:rPr>
              <a:t> </a:t>
            </a:r>
            <a:r>
              <a:rPr altLang="ru" lang="ru">
                <a:solidFill>
                  <a:srgbClr val="008000"/>
                </a:solidFill>
              </a:rPr>
              <a:t>и</a:t>
            </a:r>
            <a:r>
              <a:rPr altLang="ru" lang="en-US">
                <a:solidFill>
                  <a:srgbClr val="008000"/>
                </a:solidFill>
              </a:rPr>
              <a:t> </a:t>
            </a:r>
            <a:r>
              <a:rPr altLang="ru" lang="ru">
                <a:solidFill>
                  <a:srgbClr val="008000"/>
                </a:solidFill>
              </a:rPr>
              <a:t>его</a:t>
            </a:r>
            <a:r>
              <a:rPr altLang="ru" lang="en-US">
                <a:solidFill>
                  <a:srgbClr val="008000"/>
                </a:solidFill>
              </a:rPr>
              <a:t> </a:t>
            </a:r>
            <a:r>
              <a:rPr altLang="ru" lang="ru">
                <a:solidFill>
                  <a:srgbClr val="008000"/>
                </a:solidFill>
              </a:rPr>
              <a:t>профилактика</a:t>
            </a:r>
            <a:r>
              <a:rPr altLang="ru" lang="en-US">
                <a:solidFill>
                  <a:srgbClr val="008000"/>
                </a:solidFill>
              </a:rPr>
              <a:t>"</a:t>
            </a:r>
            <a:r>
              <a:rPr altLang="ru" lang="en-US">
                <a:solidFill>
                  <a:srgbClr val="008000"/>
                </a:solidFill>
              </a:rPr>
              <a:t> </a:t>
            </a:r>
            <a:endParaRPr lang="ru-KZ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"/>
          <p:cNvSpPr>
            <a:spLocks noGrp="1"/>
          </p:cNvSpPr>
          <p:nvPr>
            <p:ph type="title"/>
          </p:nvPr>
        </p:nvSpPr>
        <p:spPr>
          <a:solidFill>
            <a:srgbClr val="FFE100"/>
          </a:solidFill>
        </p:spPr>
        <p:txBody>
          <a:bodyPr/>
          <a:p>
            <a:r>
              <a:rPr sz="2700" lang="ru">
                <a:solidFill>
                  <a:srgbClr val="008000"/>
                </a:solidFill>
              </a:rPr>
              <a:t>Медсестра</a:t>
            </a:r>
            <a:br>
              <a:rPr altLang="ru" sz="2700" lang="en-US">
                <a:solidFill>
                  <a:srgbClr val="008000"/>
                </a:solidFill>
              </a:rPr>
            </a:br>
            <a:r>
              <a:rPr altLang="ru" sz="2700" lang="ru">
                <a:solidFill>
                  <a:srgbClr val="008000"/>
                </a:solidFill>
              </a:rPr>
              <a:t>Кайдауылова</a:t>
            </a:r>
            <a:r>
              <a:rPr altLang="ru" sz="2700" lang="en-US">
                <a:solidFill>
                  <a:srgbClr val="008000"/>
                </a:solidFill>
              </a:rPr>
              <a:t> </a:t>
            </a:r>
            <a:r>
              <a:rPr altLang="ru" sz="2700" lang="ru">
                <a:solidFill>
                  <a:srgbClr val="008000"/>
                </a:solidFill>
              </a:rPr>
              <a:t>Ш</a:t>
            </a:r>
            <a:r>
              <a:rPr altLang="ru" sz="2700" lang="en-US">
                <a:solidFill>
                  <a:srgbClr val="008000"/>
                </a:solidFill>
              </a:rPr>
              <a:t>.</a:t>
            </a:r>
            <a:r>
              <a:rPr altLang="ru" sz="2700" lang="en-US">
                <a:solidFill>
                  <a:srgbClr val="008000"/>
                </a:solidFill>
              </a:rPr>
              <a:t> </a:t>
            </a:r>
            <a:endParaRPr lang="ru-KZ"/>
          </a:p>
        </p:txBody>
      </p:sp>
      <p:pic>
        <p:nvPicPr>
          <p:cNvPr id="2097152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588" name=""/>
          <p:cNvSpPr>
            <a:spLocks noGrp="1"/>
          </p:cNvSpPr>
          <p:nvPr>
            <p:ph type="body" sz="half" idx="2"/>
          </p:nvPr>
        </p:nvSpPr>
        <p:spPr>
          <a:solidFill>
            <a:srgbClr val="92D04F"/>
          </a:solidFill>
        </p:spPr>
        <p:txBody>
          <a:bodyPr/>
          <a:p>
            <a:r>
              <a:rPr lang="ru"/>
              <a:t>ОТКРЫТЫЙ</a:t>
            </a:r>
            <a:r>
              <a:rPr altLang="ru" lang="en-US"/>
              <a:t> </a:t>
            </a:r>
            <a:r>
              <a:rPr altLang="ru" lang="ru"/>
              <a:t>УРОК</a:t>
            </a:r>
            <a:r>
              <a:rPr altLang="ru" lang="en-US"/>
              <a:t> </a:t>
            </a:r>
            <a:r>
              <a:rPr altLang="ru" lang="ru"/>
              <a:t>НА</a:t>
            </a:r>
            <a:r>
              <a:rPr altLang="ru" lang="en-US"/>
              <a:t> </a:t>
            </a:r>
            <a:r>
              <a:rPr altLang="ru" lang="ru"/>
              <a:t>ТЕМУ</a:t>
            </a:r>
            <a:endParaRPr lang="ru-KZ"/>
          </a:p>
          <a:p>
            <a:r>
              <a:rPr altLang="ru" lang="en-US"/>
              <a:t> </a:t>
            </a:r>
            <a:r>
              <a:rPr altLang="ru" lang="en-US"/>
              <a:t>"</a:t>
            </a:r>
            <a:r>
              <a:rPr altLang="ru" lang="ru"/>
              <a:t>Туберкулёз</a:t>
            </a:r>
            <a:r>
              <a:rPr altLang="ru" lang="en-US"/>
              <a:t> </a:t>
            </a:r>
            <a:r>
              <a:rPr altLang="ru" lang="ru"/>
              <a:t>и</a:t>
            </a:r>
            <a:r>
              <a:rPr altLang="ru" lang="en-US"/>
              <a:t> </a:t>
            </a:r>
            <a:r>
              <a:rPr altLang="ru" lang="ru"/>
              <a:t>его</a:t>
            </a:r>
            <a:r>
              <a:rPr altLang="ru" lang="en-US"/>
              <a:t> </a:t>
            </a:r>
            <a:r>
              <a:rPr altLang="ru" lang="ru"/>
              <a:t>профилактика</a:t>
            </a:r>
            <a:r>
              <a:rPr altLang="ru" lang="en-US"/>
              <a:t>"</a:t>
            </a:r>
            <a:r>
              <a:rPr altLang="ru" lang="en-US"/>
              <a:t> </a:t>
            </a:r>
            <a:endParaRPr lang="ru-K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p>
            <a:r>
              <a:rPr sz="2600" lang="ru">
                <a:solidFill>
                  <a:srgbClr val="800000"/>
                </a:solidFill>
              </a:rPr>
              <a:t>Медсестра</a:t>
            </a:r>
            <a:r>
              <a:rPr altLang="ru" sz="2600" lang="en-US">
                <a:solidFill>
                  <a:srgbClr val="800000"/>
                </a:solidFill>
              </a:rPr>
              <a:t> </a:t>
            </a:r>
            <a:r>
              <a:rPr altLang="ru" sz="2600" lang="ru">
                <a:solidFill>
                  <a:srgbClr val="800000"/>
                </a:solidFill>
              </a:rPr>
              <a:t>Кайдауылова</a:t>
            </a:r>
            <a:r>
              <a:rPr altLang="ru" sz="2600" lang="en-US">
                <a:solidFill>
                  <a:srgbClr val="800000"/>
                </a:solidFill>
              </a:rPr>
              <a:t> </a:t>
            </a:r>
            <a:r>
              <a:rPr altLang="ru" sz="2600" lang="ru">
                <a:solidFill>
                  <a:srgbClr val="800000"/>
                </a:solidFill>
              </a:rPr>
              <a:t>Шолпан</a:t>
            </a:r>
            <a:r>
              <a:rPr altLang="ru" sz="2600" lang="en-US">
                <a:solidFill>
                  <a:srgbClr val="800000"/>
                </a:solidFill>
              </a:rPr>
              <a:t> </a:t>
            </a:r>
            <a:r>
              <a:rPr altLang="ru" sz="2600" lang="ru">
                <a:solidFill>
                  <a:srgbClr val="800000"/>
                </a:solidFill>
              </a:rPr>
              <a:t>С</a:t>
            </a:r>
            <a:r>
              <a:rPr altLang="ru" sz="2600" lang="ru">
                <a:solidFill>
                  <a:srgbClr val="800000"/>
                </a:solidFill>
              </a:rPr>
              <a:t>ы</a:t>
            </a:r>
            <a:r>
              <a:rPr altLang="ru" sz="2600" lang="ru">
                <a:solidFill>
                  <a:srgbClr val="800000"/>
                </a:solidFill>
              </a:rPr>
              <a:t>з</a:t>
            </a:r>
            <a:r>
              <a:rPr altLang="ru" sz="2600" lang="ru">
                <a:solidFill>
                  <a:srgbClr val="800000"/>
                </a:solidFill>
              </a:rPr>
              <a:t>д</a:t>
            </a:r>
            <a:r>
              <a:rPr altLang="ru" sz="2600" lang="ru">
                <a:solidFill>
                  <a:srgbClr val="800000"/>
                </a:solidFill>
              </a:rPr>
              <a:t>ы</a:t>
            </a:r>
            <a:r>
              <a:rPr altLang="ru" sz="2600" lang="ru">
                <a:solidFill>
                  <a:srgbClr val="800000"/>
                </a:solidFill>
              </a:rPr>
              <a:t>к</a:t>
            </a:r>
            <a:r>
              <a:rPr altLang="ru" sz="2600" lang="ru">
                <a:solidFill>
                  <a:srgbClr val="800000"/>
                </a:solidFill>
              </a:rPr>
              <a:t>о</a:t>
            </a:r>
            <a:r>
              <a:rPr altLang="ru" sz="2600" lang="ru">
                <a:solidFill>
                  <a:srgbClr val="800000"/>
                </a:solidFill>
              </a:rPr>
              <a:t>в</a:t>
            </a:r>
            <a:r>
              <a:rPr altLang="ru" sz="2600" lang="ru">
                <a:solidFill>
                  <a:srgbClr val="800000"/>
                </a:solidFill>
              </a:rPr>
              <a:t>н</a:t>
            </a:r>
            <a:r>
              <a:rPr altLang="ru" sz="2600" lang="ru">
                <a:solidFill>
                  <a:srgbClr val="800000"/>
                </a:solidFill>
              </a:rPr>
              <a:t>а</a:t>
            </a:r>
            <a:endParaRPr lang="ru-KZ">
              <a:solidFill>
                <a:srgbClr val="800000"/>
              </a:solidFill>
            </a:endParaRPr>
          </a:p>
        </p:txBody>
      </p:sp>
      <p:pic>
        <p:nvPicPr>
          <p:cNvPr id="2097153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590" name=""/>
          <p:cNvSpPr>
            <a:spLocks noGrp="1"/>
          </p:cNvSpPr>
          <p:nvPr>
            <p:ph type="body" sz="half" idx="2"/>
          </p:nvPr>
        </p:nvSpPr>
        <p:spPr>
          <a:solidFill>
            <a:srgbClr val="02A5E3"/>
          </a:solidFill>
        </p:spPr>
        <p:txBody>
          <a:bodyPr/>
          <a:p>
            <a:r>
              <a:rPr i="1" lang="ru">
                <a:solidFill>
                  <a:srgbClr val="330066"/>
                </a:solidFill>
              </a:rPr>
              <a:t>Открытый</a:t>
            </a:r>
            <a:r>
              <a:rPr altLang="ru" i="1" lang="en-US">
                <a:solidFill>
                  <a:srgbClr val="330066"/>
                </a:solidFill>
              </a:rPr>
              <a:t> </a:t>
            </a:r>
            <a:r>
              <a:rPr altLang="ru" i="1" lang="ru">
                <a:solidFill>
                  <a:srgbClr val="330066"/>
                </a:solidFill>
              </a:rPr>
              <a:t>урок</a:t>
            </a:r>
            <a:r>
              <a:rPr altLang="ru" i="1" lang="en-US">
                <a:solidFill>
                  <a:srgbClr val="330066"/>
                </a:solidFill>
              </a:rPr>
              <a:t> </a:t>
            </a:r>
            <a:r>
              <a:rPr altLang="ru" i="1" lang="ru">
                <a:solidFill>
                  <a:srgbClr val="330066"/>
                </a:solidFill>
              </a:rPr>
              <a:t>на</a:t>
            </a:r>
            <a:r>
              <a:rPr altLang="ru" i="1" lang="en-US">
                <a:solidFill>
                  <a:srgbClr val="330066"/>
                </a:solidFill>
              </a:rPr>
              <a:t> </a:t>
            </a:r>
            <a:r>
              <a:rPr altLang="ru" i="1" lang="en-US">
                <a:solidFill>
                  <a:srgbClr val="330066"/>
                </a:solidFill>
              </a:rPr>
              <a:t> </a:t>
            </a:r>
            <a:r>
              <a:rPr altLang="ru" i="1" lang="ru">
                <a:solidFill>
                  <a:srgbClr val="330066"/>
                </a:solidFill>
              </a:rPr>
              <a:t>тему</a:t>
            </a:r>
            <a:r>
              <a:rPr altLang="ru" i="1" lang="en-US">
                <a:solidFill>
                  <a:srgbClr val="330066"/>
                </a:solidFill>
              </a:rPr>
              <a:t> </a:t>
            </a:r>
            <a:endParaRPr lang="ru-KZ"/>
          </a:p>
          <a:p>
            <a:r>
              <a:rPr altLang="ru" i="1" lang="en-US">
                <a:solidFill>
                  <a:srgbClr val="330066"/>
                </a:solidFill>
              </a:rPr>
              <a:t> </a:t>
            </a:r>
            <a:r>
              <a:rPr altLang="ru" i="1" lang="en-US">
                <a:solidFill>
                  <a:srgbClr val="330066"/>
                </a:solidFill>
              </a:rPr>
              <a:t>"</a:t>
            </a:r>
            <a:r>
              <a:rPr altLang="ru" i="1" lang="ru">
                <a:solidFill>
                  <a:srgbClr val="330066"/>
                </a:solidFill>
              </a:rPr>
              <a:t>Туберкулёз</a:t>
            </a:r>
            <a:r>
              <a:rPr altLang="ru" i="1" lang="en-US">
                <a:solidFill>
                  <a:srgbClr val="330066"/>
                </a:solidFill>
              </a:rPr>
              <a:t> </a:t>
            </a:r>
            <a:r>
              <a:rPr altLang="ru" i="1" lang="ru">
                <a:solidFill>
                  <a:srgbClr val="330066"/>
                </a:solidFill>
              </a:rPr>
              <a:t>и</a:t>
            </a:r>
            <a:r>
              <a:rPr altLang="ru" i="1" lang="en-US">
                <a:solidFill>
                  <a:srgbClr val="330066"/>
                </a:solidFill>
              </a:rPr>
              <a:t> </a:t>
            </a:r>
            <a:r>
              <a:rPr altLang="ru" i="1" lang="ru">
                <a:solidFill>
                  <a:srgbClr val="330066"/>
                </a:solidFill>
              </a:rPr>
              <a:t>его</a:t>
            </a:r>
            <a:r>
              <a:rPr altLang="ru" i="1" lang="en-US">
                <a:solidFill>
                  <a:srgbClr val="330066"/>
                </a:solidFill>
              </a:rPr>
              <a:t> </a:t>
            </a:r>
            <a:r>
              <a:rPr altLang="ru" i="1" lang="ru">
                <a:solidFill>
                  <a:srgbClr val="330066"/>
                </a:solidFill>
              </a:rPr>
              <a:t>профилактика</a:t>
            </a:r>
            <a:r>
              <a:rPr altLang="ru" i="1" lang="en-US">
                <a:solidFill>
                  <a:srgbClr val="330066"/>
                </a:solidFill>
              </a:rPr>
              <a:t>"</a:t>
            </a:r>
            <a:r>
              <a:rPr altLang="ru" i="1" lang="en-US">
                <a:solidFill>
                  <a:srgbClr val="330066"/>
                </a:solidFill>
              </a:rPr>
              <a:t> </a:t>
            </a:r>
            <a:endParaRPr lang="ru-K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DUB-LX1</dc:creator>
  <dcterms:created xsi:type="dcterms:W3CDTF">2015-05-11T09:36:16Z</dcterms:created>
  <dcterms:modified xsi:type="dcterms:W3CDTF">2021-03-04T16:41:47Z</dcterms:modified>
</cp:coreProperties>
</file>