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84" r:id="rId1"/>
  </p:sldMasterIdLst>
  <p:notesMasterIdLst>
    <p:notesMasterId r:id="rId2"/>
  </p:notesMasterIdLst>
  <p:sldIdLst>
    <p:sldId id="274" r:id="rId3"/>
    <p:sldId id="276" r:id="rId4"/>
    <p:sldId id="281" r:id="rId5"/>
    <p:sldId id="282" r:id="rId6"/>
    <p:sldId id="283" r:id="rId7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tableStyles" Target="tableStyles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>
          <a:solidFill>
            <a:srgbClr val="D04617"/>
          </a:solidFill>
        </p:spPr>
        <p:txBody>
          <a:bodyPr>
            <a:normAutofit fontScale="90000"/>
          </a:bodyPr>
          <a:p>
            <a:r>
              <a:rPr altLang="en-US" lang="ru"/>
              <a:t>СШ</a:t>
            </a:r>
            <a:r>
              <a:rPr altLang="ru" lang="en-US"/>
              <a:t> </a:t>
            </a:r>
            <a:r>
              <a:rPr altLang="ru" lang="ru"/>
              <a:t>им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К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С</a:t>
            </a:r>
            <a:r>
              <a:rPr altLang="ru" lang="ru"/>
              <a:t>а</a:t>
            </a:r>
            <a:r>
              <a:rPr altLang="ru" lang="ru"/>
              <a:t>т</a:t>
            </a:r>
            <a:r>
              <a:rPr altLang="ru" lang="ru"/>
              <a:t>п</a:t>
            </a:r>
            <a:r>
              <a:rPr altLang="ru" lang="ru"/>
              <a:t>а</a:t>
            </a:r>
            <a:r>
              <a:rPr altLang="ru" lang="ru"/>
              <a:t>е</a:t>
            </a:r>
            <a:r>
              <a:rPr altLang="ru" lang="ru"/>
              <a:t>в</a:t>
            </a:r>
            <a:r>
              <a:rPr altLang="ru" lang="ru"/>
              <a:t>а</a:t>
            </a:r>
            <a:br>
              <a:rPr altLang="ru" lang="en-US"/>
            </a:br>
            <a:r>
              <a:rPr altLang="ru" lang="ru"/>
              <a:t>с</a:t>
            </a:r>
            <a:r>
              <a:rPr altLang="ru" lang="en-US"/>
              <a:t>.</a:t>
            </a:r>
            <a:r>
              <a:rPr altLang="ru" lang="en-US"/>
              <a:t> </a:t>
            </a:r>
            <a:r>
              <a:rPr altLang="ru" lang="ru"/>
              <a:t>К</a:t>
            </a:r>
            <a:r>
              <a:rPr altLang="ru" lang="ru"/>
              <a:t>е</a:t>
            </a:r>
            <a:r>
              <a:rPr altLang="ru" lang="ru"/>
              <a:t>н</a:t>
            </a:r>
            <a:r>
              <a:rPr altLang="ru" lang="ru"/>
              <a:t>е</a:t>
            </a:r>
            <a:r>
              <a:rPr altLang="ru" lang="ru"/>
              <a:t>с</a:t>
            </a:r>
            <a:r>
              <a:rPr altLang="ru" lang="ru"/>
              <a:t>а</a:t>
            </a:r>
            <a:r>
              <a:rPr altLang="ru" lang="ru"/>
              <a:t>р</a:t>
            </a:r>
            <a:r>
              <a:rPr altLang="ru" lang="ru"/>
              <a:t>ы</a:t>
            </a:r>
            <a:br>
              <a:rPr altLang="ru" lang="en-US"/>
            </a:b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92D04F"/>
          </a:solidFill>
        </p:spPr>
        <p:txBody>
          <a:bodyPr/>
          <a:p>
            <a:r>
              <a:rPr altLang="en-US" lang="ru"/>
              <a:t>Открытый</a:t>
            </a:r>
            <a:r>
              <a:rPr altLang="ru" lang="en-US"/>
              <a:t> </a:t>
            </a:r>
            <a:r>
              <a:rPr altLang="ru" lang="ru"/>
              <a:t>урок</a:t>
            </a:r>
            <a:r>
              <a:rPr altLang="ru" lang="en-US"/>
              <a:t> </a:t>
            </a:r>
            <a:r>
              <a:rPr altLang="ru" lang="ru"/>
              <a:t>на</a:t>
            </a:r>
            <a:r>
              <a:rPr altLang="ru" lang="en-US"/>
              <a:t> </a:t>
            </a:r>
            <a:r>
              <a:rPr altLang="ru" lang="ru"/>
              <a:t>тему</a:t>
            </a:r>
            <a:r>
              <a:rPr altLang="ru" lang="en-US"/>
              <a:t> </a:t>
            </a:r>
            <a:endParaRPr altLang="en-US" lang="ru-RU"/>
          </a:p>
          <a:p>
            <a:r>
              <a:rPr altLang="ru" lang="en-US"/>
              <a:t>"</a:t>
            </a:r>
            <a:r>
              <a:rPr altLang="ru" lang="ru"/>
              <a:t>Профилактика</a:t>
            </a:r>
            <a:r>
              <a:rPr altLang="ru" lang="en-US"/>
              <a:t> </a:t>
            </a:r>
            <a:r>
              <a:rPr altLang="ru" lang="ru"/>
              <a:t>туберкулёза</a:t>
            </a:r>
            <a:r>
              <a:rPr altLang="ru" lang="en-US"/>
              <a:t>"</a:t>
            </a:r>
            <a:r>
              <a:rPr altLang="ru" lang="en-US"/>
              <a:t> </a:t>
            </a:r>
            <a:endParaRPr altLang="en-US" lang="ru-RU"/>
          </a:p>
          <a:p>
            <a:r>
              <a:rPr altLang="ru" lang="ru"/>
              <a:t>среди</a:t>
            </a:r>
            <a:r>
              <a:rPr altLang="ru" lang="en-US"/>
              <a:t> </a:t>
            </a:r>
            <a:r>
              <a:rPr altLang="ru" lang="ru"/>
              <a:t>учащихся</a:t>
            </a:r>
            <a:r>
              <a:rPr altLang="ru" lang="en-US"/>
              <a:t> </a:t>
            </a:r>
            <a:r>
              <a:rPr altLang="ru" lang="en-US"/>
              <a:t>3</a:t>
            </a:r>
            <a:r>
              <a:rPr altLang="ru" lang="en-US"/>
              <a:t> </a:t>
            </a:r>
            <a:r>
              <a:rPr altLang="ru" lang="ru"/>
              <a:t>и</a:t>
            </a:r>
            <a:r>
              <a:rPr altLang="ru" lang="en-US"/>
              <a:t> </a:t>
            </a:r>
            <a:r>
              <a:rPr altLang="ru" lang="en-US"/>
              <a:t>4</a:t>
            </a:r>
            <a:r>
              <a:rPr altLang="ru" lang="en-US"/>
              <a:t> </a:t>
            </a:r>
            <a:r>
              <a:rPr altLang="ru" lang="ru"/>
              <a:t>к</a:t>
            </a:r>
            <a:r>
              <a:rPr altLang="ru" lang="ru"/>
              <a:t>л</a:t>
            </a:r>
            <a:r>
              <a:rPr altLang="ru" lang="ru"/>
              <a:t>а</a:t>
            </a:r>
            <a:r>
              <a:rPr altLang="ru" lang="ru"/>
              <a:t>с</a:t>
            </a:r>
            <a:r>
              <a:rPr altLang="ru" lang="ru"/>
              <a:t>с</a:t>
            </a:r>
            <a:r>
              <a:rPr altLang="ru" lang="ru"/>
              <a:t>о</a:t>
            </a:r>
            <a:r>
              <a:rPr altLang="ru" lang="ru"/>
              <a:t>в</a:t>
            </a:r>
            <a:r>
              <a:rPr altLang="ru" lang="en-US"/>
              <a:t> </a:t>
            </a:r>
            <a:endParaRPr altLang="en-US"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solidFill>
            <a:srgbClr val="02A5E3"/>
          </a:solidFill>
        </p:spPr>
        <p:txBody>
          <a:bodyPr/>
          <a:p>
            <a:r>
              <a:rPr sz="2100" lang="ru">
                <a:solidFill>
                  <a:srgbClr val="330066"/>
                </a:solidFill>
              </a:rPr>
              <a:t>Медсестра</a:t>
            </a:r>
            <a:r>
              <a:rPr altLang="ru" sz="2100" lang="en-US">
                <a:solidFill>
                  <a:srgbClr val="330066"/>
                </a:solidFill>
              </a:rPr>
              <a:t> </a:t>
            </a:r>
            <a:r>
              <a:rPr altLang="ru" sz="2100" lang="ru">
                <a:solidFill>
                  <a:srgbClr val="330066"/>
                </a:solidFill>
              </a:rPr>
              <a:t>Алимжанова</a:t>
            </a:r>
            <a:r>
              <a:rPr altLang="ru" sz="2100" lang="en-US">
                <a:solidFill>
                  <a:srgbClr val="330066"/>
                </a:solidFill>
              </a:rPr>
              <a:t> </a:t>
            </a:r>
            <a:r>
              <a:rPr altLang="ru" sz="2100" lang="ru">
                <a:solidFill>
                  <a:srgbClr val="330066"/>
                </a:solidFill>
              </a:rPr>
              <a:t>Толкын</a:t>
            </a:r>
            <a:r>
              <a:rPr altLang="ru" sz="2100" lang="en-US">
                <a:solidFill>
                  <a:srgbClr val="330066"/>
                </a:solidFill>
              </a:rPr>
              <a:t> </a:t>
            </a:r>
            <a:r>
              <a:rPr altLang="ru" sz="2100" lang="ru">
                <a:solidFill>
                  <a:srgbClr val="330066"/>
                </a:solidFill>
              </a:rPr>
              <a:t>С</a:t>
            </a:r>
            <a:r>
              <a:rPr altLang="ru" sz="2100" lang="ru">
                <a:solidFill>
                  <a:srgbClr val="330066"/>
                </a:solidFill>
              </a:rPr>
              <a:t>е</a:t>
            </a:r>
            <a:r>
              <a:rPr altLang="ru" sz="2100" lang="ru">
                <a:solidFill>
                  <a:srgbClr val="330066"/>
                </a:solidFill>
              </a:rPr>
              <a:t>р</a:t>
            </a:r>
            <a:r>
              <a:rPr altLang="ru" sz="2100" lang="ru">
                <a:solidFill>
                  <a:srgbClr val="330066"/>
                </a:solidFill>
              </a:rPr>
              <a:t>и</a:t>
            </a:r>
            <a:r>
              <a:rPr altLang="ru" sz="2100" lang="ru">
                <a:solidFill>
                  <a:srgbClr val="330066"/>
                </a:solidFill>
              </a:rPr>
              <a:t>к</a:t>
            </a:r>
            <a:r>
              <a:rPr altLang="ru" sz="2100" lang="ru">
                <a:solidFill>
                  <a:srgbClr val="330066"/>
                </a:solidFill>
              </a:rPr>
              <a:t>о</a:t>
            </a:r>
            <a:r>
              <a:rPr altLang="ru" sz="2100" lang="ru">
                <a:solidFill>
                  <a:srgbClr val="330066"/>
                </a:solidFill>
              </a:rPr>
              <a:t>в</a:t>
            </a:r>
            <a:r>
              <a:rPr altLang="ru" sz="2100" lang="ru">
                <a:solidFill>
                  <a:srgbClr val="330066"/>
                </a:solidFill>
              </a:rPr>
              <a:t>н</a:t>
            </a:r>
            <a:r>
              <a:rPr altLang="ru" sz="2100" lang="ru">
                <a:solidFill>
                  <a:srgbClr val="330066"/>
                </a:solidFill>
              </a:rPr>
              <a:t>а</a:t>
            </a:r>
            <a:endParaRPr lang="ru-KZ">
              <a:solidFill>
                <a:srgbClr val="330066"/>
              </a:solidFill>
            </a:endParaRPr>
          </a:p>
        </p:txBody>
      </p:sp>
      <p:pic>
        <p:nvPicPr>
          <p:cNvPr id="2097152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t="10520" b="10520"/>
          <a:stretch>
            <a:fillRect/>
          </a:stretch>
        </p:blipFill>
        <p:spPr/>
      </p:pic>
      <p:sp>
        <p:nvSpPr>
          <p:cNvPr id="1048649" name=""/>
          <p:cNvSpPr>
            <a:spLocks noGrp="1"/>
          </p:cNvSpPr>
          <p:nvPr>
            <p:ph type="body" sz="half" idx="2"/>
          </p:nvPr>
        </p:nvSpPr>
        <p:spPr>
          <a:solidFill>
            <a:srgbClr val="008000"/>
          </a:solidFill>
        </p:spPr>
        <p:txBody>
          <a:bodyPr/>
          <a:p>
            <a:r>
              <a:rPr lang="ru">
                <a:solidFill>
                  <a:srgbClr val="993300"/>
                </a:solidFill>
              </a:rPr>
              <a:t>Открытый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r>
              <a:rPr altLang="ru" lang="ru">
                <a:solidFill>
                  <a:srgbClr val="993300"/>
                </a:solidFill>
              </a:rPr>
              <a:t>урок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r>
              <a:rPr altLang="ru" lang="ru">
                <a:solidFill>
                  <a:srgbClr val="993300"/>
                </a:solidFill>
              </a:rPr>
              <a:t>на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r>
              <a:rPr altLang="ru" lang="ru">
                <a:solidFill>
                  <a:srgbClr val="993300"/>
                </a:solidFill>
              </a:rPr>
              <a:t>тему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endParaRPr lang="ru-KZ">
              <a:solidFill>
                <a:srgbClr val="993300"/>
              </a:solidFill>
            </a:endParaRPr>
          </a:p>
          <a:p>
            <a:r>
              <a:rPr altLang="ru" lang="en-US">
                <a:solidFill>
                  <a:srgbClr val="993300"/>
                </a:solidFill>
              </a:rPr>
              <a:t>"</a:t>
            </a:r>
            <a:r>
              <a:rPr altLang="ru" lang="ru">
                <a:solidFill>
                  <a:srgbClr val="993300"/>
                </a:solidFill>
              </a:rPr>
              <a:t>Профилактика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r>
              <a:rPr altLang="ru" lang="ru">
                <a:solidFill>
                  <a:srgbClr val="993300"/>
                </a:solidFill>
              </a:rPr>
              <a:t>туберкулёза</a:t>
            </a:r>
            <a:r>
              <a:rPr altLang="ru" lang="en-US">
                <a:solidFill>
                  <a:srgbClr val="993300"/>
                </a:solidFill>
              </a:rPr>
              <a:t>"</a:t>
            </a:r>
            <a:r>
              <a:rPr altLang="ru" lang="en-US">
                <a:solidFill>
                  <a:srgbClr val="993300"/>
                </a:solidFill>
              </a:rPr>
              <a:t> </a:t>
            </a:r>
            <a:endParaRPr lang="ru-KZ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970537" y="0"/>
            <a:ext cx="7423427" cy="7966974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4110" y="0"/>
            <a:ext cx="9115779" cy="6858000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4110" y="0"/>
            <a:ext cx="911577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DUB-LX1</dc:creator>
  <dcterms:created xsi:type="dcterms:W3CDTF">2015-05-11T21:36:16Z</dcterms:created>
  <dcterms:modified xsi:type="dcterms:W3CDTF">2021-03-04T16:36:12Z</dcterms:modified>
</cp:coreProperties>
</file>