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tableStyles" Target="tableStyle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ru-RU" smtClean="0"/>
              <a:t>Образец подзаголовка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0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9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4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5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30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1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ru-RU" smtClean="0"/>
              <a:t>Вставка рисунка</a:t>
            </a:r>
            <a:endParaRPr dirty="0" lang="en-US"/>
          </a:p>
        </p:txBody>
      </p:sp>
      <p:sp>
        <p:nvSpPr>
          <p:cNvPr id="10485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5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9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Заголовок 1"/>
          <p:cNvSpPr>
            <a:spLocks noGrp="1"/>
          </p:cNvSpPr>
          <p:nvPr>
            <p:ph type="ctrTitle"/>
          </p:nvPr>
        </p:nvSpPr>
        <p:spPr>
          <a:solidFill>
            <a:srgbClr val="FFE100"/>
          </a:solidFill>
        </p:spPr>
        <p:txBody>
          <a:bodyPr>
            <a:normAutofit fontScale="90000"/>
          </a:bodyPr>
          <a:p>
            <a:r>
              <a:rPr altLang="en-US" lang="ru"/>
              <a:t>Школа-лицей</a:t>
            </a:r>
            <a:br>
              <a:rPr altLang="ru" lang="en-US"/>
            </a:br>
            <a:r>
              <a:rPr altLang="ru" lang="ru"/>
              <a:t>номер7</a:t>
            </a:r>
            <a:br>
              <a:rPr altLang="ru" lang="en-US"/>
            </a:br>
            <a:r>
              <a:rPr altLang="ru" lang="ru"/>
              <a:t>г</a:t>
            </a:r>
            <a:r>
              <a:rPr altLang="ru" lang="en-US"/>
              <a:t>.</a:t>
            </a:r>
            <a:r>
              <a:rPr altLang="ru" lang="en-US"/>
              <a:t> </a:t>
            </a:r>
            <a:r>
              <a:rPr altLang="ru" lang="ru"/>
              <a:t>Щучинск</a:t>
            </a:r>
            <a:r>
              <a:rPr altLang="ru" lang="ru"/>
              <a:t>а</a:t>
            </a:r>
            <a:endParaRPr altLang="en-US" lang="ru-RU"/>
          </a:p>
        </p:txBody>
      </p:sp>
      <p:sp>
        <p:nvSpPr>
          <p:cNvPr id="1048598" name="Подзаголовок 2"/>
          <p:cNvSpPr>
            <a:spLocks noGrp="1"/>
          </p:cNvSpPr>
          <p:nvPr>
            <p:ph type="subTitle" idx="1"/>
          </p:nvPr>
        </p:nvSpPr>
        <p:spPr>
          <a:solidFill>
            <a:srgbClr val="02A5E3"/>
          </a:solidFill>
        </p:spPr>
        <p:txBody>
          <a:bodyPr>
            <a:normAutofit fontScale="83333" lnSpcReduction="20000"/>
          </a:bodyPr>
          <a:p>
            <a:r>
              <a:rPr altLang="en-US" sz="2900" lang="ru"/>
              <a:t>Открытый</a:t>
            </a:r>
            <a:r>
              <a:rPr altLang="ru" sz="2900" lang="en-US"/>
              <a:t> </a:t>
            </a:r>
            <a:r>
              <a:rPr altLang="ru" sz="2900" lang="ru"/>
              <a:t>урок</a:t>
            </a:r>
            <a:r>
              <a:rPr altLang="ru" sz="2900" lang="en-US"/>
              <a:t> </a:t>
            </a:r>
            <a:r>
              <a:rPr altLang="ru" sz="2900" lang="ru"/>
              <a:t>на</a:t>
            </a:r>
            <a:r>
              <a:rPr altLang="ru" sz="2900" lang="en-US"/>
              <a:t> </a:t>
            </a:r>
            <a:r>
              <a:rPr altLang="ru" sz="2900" lang="ru"/>
              <a:t>т</a:t>
            </a:r>
            <a:r>
              <a:rPr altLang="ru" sz="2900" lang="ru"/>
              <a:t>е</a:t>
            </a:r>
            <a:r>
              <a:rPr altLang="ru" sz="2900" lang="ru"/>
              <a:t>м</a:t>
            </a:r>
            <a:r>
              <a:rPr altLang="ru" sz="2900" lang="ru"/>
              <a:t>у</a:t>
            </a:r>
            <a:endParaRPr altLang="en-US" lang="ru-RU"/>
          </a:p>
          <a:p>
            <a:r>
              <a:rPr altLang="ru" sz="2900" lang="en-US"/>
              <a:t>'</a:t>
            </a:r>
            <a:r>
              <a:rPr altLang="ru" sz="2900" lang="en-US"/>
              <a:t>'</a:t>
            </a:r>
            <a:r>
              <a:rPr altLang="ru" sz="2900" lang="en-US"/>
              <a:t> </a:t>
            </a:r>
            <a:r>
              <a:rPr altLang="ru" sz="2900" lang="ru"/>
              <a:t>туберкулёз</a:t>
            </a:r>
            <a:r>
              <a:rPr altLang="ru" sz="2900" lang="en-US"/>
              <a:t> </a:t>
            </a:r>
            <a:r>
              <a:rPr altLang="ru" sz="2900" lang="ru"/>
              <a:t>и</a:t>
            </a:r>
            <a:r>
              <a:rPr altLang="ru" sz="2900" lang="en-US"/>
              <a:t> </a:t>
            </a:r>
            <a:r>
              <a:rPr altLang="ru" sz="2900" lang="ru"/>
              <a:t>е</a:t>
            </a:r>
            <a:r>
              <a:rPr altLang="ru" sz="2900" lang="ru"/>
              <a:t>г</a:t>
            </a:r>
            <a:r>
              <a:rPr altLang="ru" sz="2900" lang="ru"/>
              <a:t>о</a:t>
            </a:r>
            <a:endParaRPr altLang="en-US" lang="ru-RU"/>
          </a:p>
          <a:p>
            <a:r>
              <a:rPr altLang="ru" sz="2900" lang="ru"/>
              <a:t>профилактика</a:t>
            </a:r>
            <a:r>
              <a:rPr altLang="ru" sz="2900" lang="en-US"/>
              <a:t> </a:t>
            </a:r>
            <a:r>
              <a:rPr altLang="ru" sz="2900" lang="en-US"/>
              <a:t>'</a:t>
            </a:r>
            <a:r>
              <a:rPr altLang="ru" sz="2900" lang="en-US"/>
              <a:t>'</a:t>
            </a:r>
            <a:endParaRPr altLang="en-US" lang="ru-RU"/>
          </a:p>
          <a:p>
            <a:r>
              <a:rPr altLang="ru" sz="2900" lang="ru"/>
              <a:t>Ученики</a:t>
            </a:r>
            <a:r>
              <a:rPr altLang="ru" sz="2900" lang="en-US"/>
              <a:t> </a:t>
            </a:r>
            <a:r>
              <a:rPr altLang="ru" sz="2900" lang="en-US"/>
              <a:t>3</a:t>
            </a:r>
            <a:r>
              <a:rPr altLang="ru" sz="2900" lang="en-US"/>
              <a:t> </a:t>
            </a:r>
            <a:r>
              <a:rPr altLang="ru" sz="2900" lang="en-US"/>
              <a:t>классов</a:t>
            </a:r>
            <a:r>
              <a:rPr altLang="ru" sz="2900" lang="en-US"/>
              <a:t>.</a:t>
            </a:r>
            <a:r>
              <a:rPr altLang="ru" sz="2900" lang="en-US"/>
              <a:t> </a:t>
            </a:r>
            <a:endParaRPr altLang="en-US"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"/>
          <p:cNvSpPr>
            <a:spLocks noGrp="1"/>
          </p:cNvSpPr>
          <p:nvPr>
            <p:ph type="title"/>
          </p:nvPr>
        </p:nvSpPr>
        <p:spPr>
          <a:solidFill>
            <a:srgbClr val="9933FF"/>
          </a:solidFill>
        </p:spPr>
        <p:txBody>
          <a:bodyPr/>
          <a:p>
            <a:r>
              <a:rPr sz="2600" lang="ru">
                <a:solidFill>
                  <a:srgbClr val="FFCB00"/>
                </a:solidFill>
              </a:rPr>
              <a:t>Медсестра</a:t>
            </a:r>
            <a:br>
              <a:rPr altLang="ru" sz="2600" lang="en-US">
                <a:solidFill>
                  <a:srgbClr val="FFCB00"/>
                </a:solidFill>
              </a:rPr>
            </a:br>
            <a:r>
              <a:rPr altLang="ru" sz="2600" lang="ru">
                <a:solidFill>
                  <a:srgbClr val="FFCB00"/>
                </a:solidFill>
              </a:rPr>
              <a:t>А</a:t>
            </a:r>
            <a:r>
              <a:rPr altLang="ru" sz="2600" lang="ru">
                <a:solidFill>
                  <a:srgbClr val="FFCB00"/>
                </a:solidFill>
              </a:rPr>
              <a:t>х</a:t>
            </a:r>
            <a:r>
              <a:rPr altLang="ru" sz="2600" lang="ru">
                <a:solidFill>
                  <a:srgbClr val="FFCB00"/>
                </a:solidFill>
              </a:rPr>
              <a:t>м</a:t>
            </a:r>
            <a:r>
              <a:rPr altLang="ru" sz="2600" lang="ru">
                <a:solidFill>
                  <a:srgbClr val="FFCB00"/>
                </a:solidFill>
              </a:rPr>
              <a:t>е</a:t>
            </a:r>
            <a:r>
              <a:rPr altLang="ru" sz="2600" lang="ru">
                <a:solidFill>
                  <a:srgbClr val="FFCB00"/>
                </a:solidFill>
              </a:rPr>
              <a:t>т</a:t>
            </a:r>
            <a:r>
              <a:rPr altLang="ru" sz="2600" lang="ru">
                <a:solidFill>
                  <a:srgbClr val="FFCB00"/>
                </a:solidFill>
              </a:rPr>
              <a:t>о</a:t>
            </a:r>
            <a:r>
              <a:rPr altLang="ru" sz="2600" lang="ru">
                <a:solidFill>
                  <a:srgbClr val="FFCB00"/>
                </a:solidFill>
              </a:rPr>
              <a:t>в</a:t>
            </a:r>
            <a:r>
              <a:rPr altLang="ru" sz="2600" lang="ru">
                <a:solidFill>
                  <a:srgbClr val="FFCB00"/>
                </a:solidFill>
              </a:rPr>
              <a:t>а</a:t>
            </a:r>
            <a:br>
              <a:rPr altLang="ru" sz="2600" lang="en-US">
                <a:solidFill>
                  <a:srgbClr val="FFCB00"/>
                </a:solidFill>
              </a:rPr>
            </a:br>
            <a:r>
              <a:rPr altLang="ru" sz="2600" lang="ru">
                <a:solidFill>
                  <a:srgbClr val="FFCB00"/>
                </a:solidFill>
              </a:rPr>
              <a:t>А</a:t>
            </a:r>
            <a:r>
              <a:rPr altLang="ru" sz="2600" lang="ru">
                <a:solidFill>
                  <a:srgbClr val="FFCB00"/>
                </a:solidFill>
              </a:rPr>
              <a:t>л</a:t>
            </a:r>
            <a:r>
              <a:rPr altLang="ru" sz="2600" lang="ru">
                <a:solidFill>
                  <a:srgbClr val="FFCB00"/>
                </a:solidFill>
              </a:rPr>
              <a:t>т</a:t>
            </a:r>
            <a:r>
              <a:rPr altLang="ru" sz="2600" lang="ru">
                <a:solidFill>
                  <a:srgbClr val="FFCB00"/>
                </a:solidFill>
              </a:rPr>
              <a:t>ы</a:t>
            </a:r>
            <a:r>
              <a:rPr altLang="ru" sz="2600" lang="ru">
                <a:solidFill>
                  <a:srgbClr val="FFCB00"/>
                </a:solidFill>
              </a:rPr>
              <a:t>н</a:t>
            </a:r>
            <a:br>
              <a:rPr altLang="ru" sz="2600" lang="en-US">
                <a:solidFill>
                  <a:srgbClr val="FFCB00"/>
                </a:solidFill>
              </a:rPr>
            </a:br>
            <a:r>
              <a:rPr altLang="ru" sz="2600" lang="ru">
                <a:solidFill>
                  <a:srgbClr val="FFCB00"/>
                </a:solidFill>
              </a:rPr>
              <a:t>Б</a:t>
            </a:r>
            <a:r>
              <a:rPr altLang="ru" sz="2600" lang="ru">
                <a:solidFill>
                  <a:srgbClr val="FFCB00"/>
                </a:solidFill>
              </a:rPr>
              <a:t>а</a:t>
            </a:r>
            <a:r>
              <a:rPr altLang="ru" sz="2600" lang="ru">
                <a:solidFill>
                  <a:srgbClr val="FFCB00"/>
                </a:solidFill>
              </a:rPr>
              <a:t>р</a:t>
            </a:r>
            <a:r>
              <a:rPr altLang="ru" sz="2600" lang="ru">
                <a:solidFill>
                  <a:srgbClr val="FFCB00"/>
                </a:solidFill>
              </a:rPr>
              <a:t>е</a:t>
            </a:r>
            <a:r>
              <a:rPr altLang="ru" sz="2600" lang="ru">
                <a:solidFill>
                  <a:srgbClr val="FFCB00"/>
                </a:solidFill>
              </a:rPr>
              <a:t>е</a:t>
            </a:r>
            <a:r>
              <a:rPr altLang="ru" sz="2600" lang="ru">
                <a:solidFill>
                  <a:srgbClr val="FFCB00"/>
                </a:solidFill>
              </a:rPr>
              <a:t>в</a:t>
            </a:r>
            <a:r>
              <a:rPr altLang="ru" sz="2600" lang="ru">
                <a:solidFill>
                  <a:srgbClr val="FFCB00"/>
                </a:solidFill>
              </a:rPr>
              <a:t>н</a:t>
            </a:r>
            <a:r>
              <a:rPr altLang="ru" sz="2600" lang="ru">
                <a:solidFill>
                  <a:srgbClr val="FFCB00"/>
                </a:solidFill>
              </a:rPr>
              <a:t>а</a:t>
            </a:r>
            <a:endParaRPr lang="ru-KZ">
              <a:solidFill>
                <a:srgbClr val="FFCB00"/>
              </a:solidFill>
            </a:endParaRPr>
          </a:p>
        </p:txBody>
      </p:sp>
      <p:pic>
        <p:nvPicPr>
          <p:cNvPr id="2097152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l="14492" r="14492"/>
          <a:stretch>
            <a:fillRect/>
          </a:stretch>
        </p:blipFill>
        <p:spPr/>
      </p:pic>
      <p:sp>
        <p:nvSpPr>
          <p:cNvPr id="1048588" name=""/>
          <p:cNvSpPr>
            <a:spLocks noGrp="1"/>
          </p:cNvSpPr>
          <p:nvPr>
            <p:ph type="body" sz="half" idx="2"/>
          </p:nvPr>
        </p:nvSpPr>
        <p:spPr>
          <a:solidFill>
            <a:srgbClr val="FFE100"/>
          </a:solidFill>
        </p:spPr>
        <p:txBody>
          <a:bodyPr/>
          <a:p>
            <a:r>
              <a:rPr sz="1900" lang="ru"/>
              <a:t>Открытый</a:t>
            </a:r>
            <a:r>
              <a:rPr altLang="ru" sz="1900" lang="en-US"/>
              <a:t> </a:t>
            </a:r>
            <a:r>
              <a:rPr altLang="ru" sz="1900" lang="ru"/>
              <a:t>у</a:t>
            </a:r>
            <a:r>
              <a:rPr altLang="ru" sz="1900" lang="ru"/>
              <a:t>р</a:t>
            </a:r>
            <a:r>
              <a:rPr altLang="ru" sz="1900" lang="ru"/>
              <a:t>о</a:t>
            </a:r>
            <a:r>
              <a:rPr altLang="ru" sz="1900" lang="ru"/>
              <a:t>к</a:t>
            </a:r>
            <a:endParaRPr lang="ru-K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133"/>
            <a:ext cx="9144000" cy="6857733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133"/>
            <a:ext cx="9144000" cy="6857733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DUB-LX1</dc:creator>
  <dcterms:created xsi:type="dcterms:W3CDTF">2015-05-11T09:36:16Z</dcterms:created>
  <dcterms:modified xsi:type="dcterms:W3CDTF">2021-03-05T03:55:02Z</dcterms:modified>
</cp:coreProperties>
</file>