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2" r:id="rId3"/>
    <p:sldId id="263" r:id="rId4"/>
    <p:sldId id="264" r:id="rId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tableStyles" Target="tableStyle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0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5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5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Заголовок 1"/>
          <p:cNvSpPr>
            <a:spLocks noGrp="1"/>
          </p:cNvSpPr>
          <p:nvPr>
            <p:ph type="ctrTitle"/>
          </p:nvPr>
        </p:nvSpPr>
        <p:spPr>
          <a:solidFill>
            <a:srgbClr val="D66565"/>
          </a:solidFill>
        </p:spPr>
        <p:txBody>
          <a:bodyPr/>
          <a:p>
            <a:r>
              <a:rPr altLang="ru" lang="en-US"/>
              <a:t>IT</a:t>
            </a:r>
            <a:r>
              <a:rPr altLang="ru" lang="en-US"/>
              <a:t> </a:t>
            </a:r>
            <a:r>
              <a:rPr altLang="ru" lang="ru"/>
              <a:t>школа</a:t>
            </a:r>
            <a:r>
              <a:rPr altLang="ru" lang="en-US"/>
              <a:t>-</a:t>
            </a:r>
            <a:r>
              <a:rPr altLang="ru" lang="ru"/>
              <a:t>л</a:t>
            </a:r>
            <a:r>
              <a:rPr altLang="ru" lang="ru"/>
              <a:t>и</a:t>
            </a:r>
            <a:r>
              <a:rPr altLang="ru" lang="ru"/>
              <a:t>ц</a:t>
            </a:r>
            <a:r>
              <a:rPr altLang="ru" lang="ru"/>
              <a:t>е</a:t>
            </a:r>
            <a:r>
              <a:rPr altLang="ru" lang="ru"/>
              <a:t>й</a:t>
            </a:r>
            <a:br>
              <a:rPr altLang="ru" lang="en-US"/>
            </a:br>
            <a:r>
              <a:rPr altLang="ru" lang="ru"/>
              <a:t>г</a:t>
            </a:r>
            <a:r>
              <a:rPr altLang="ru" lang="en-US"/>
              <a:t>.</a:t>
            </a:r>
            <a:r>
              <a:rPr altLang="ru" lang="en-US"/>
              <a:t> </a:t>
            </a:r>
            <a:r>
              <a:rPr altLang="ru" lang="ru"/>
              <a:t>Щ</a:t>
            </a:r>
            <a:r>
              <a:rPr altLang="ru" lang="ru"/>
              <a:t>у</a:t>
            </a:r>
            <a:r>
              <a:rPr altLang="ru" lang="ru"/>
              <a:t>ч</a:t>
            </a:r>
            <a:r>
              <a:rPr altLang="ru" lang="ru"/>
              <a:t>и</a:t>
            </a:r>
            <a:r>
              <a:rPr altLang="ru" lang="ru"/>
              <a:t>н</a:t>
            </a:r>
            <a:r>
              <a:rPr altLang="ru" lang="ru"/>
              <a:t>с</a:t>
            </a:r>
            <a:r>
              <a:rPr altLang="ru" lang="ru"/>
              <a:t>к</a:t>
            </a:r>
            <a:r>
              <a:rPr altLang="ru" lang="ru"/>
              <a:t>а</a:t>
            </a:r>
            <a:endParaRPr altLang="en-US" lang="ru-RU"/>
          </a:p>
        </p:txBody>
      </p:sp>
      <p:sp>
        <p:nvSpPr>
          <p:cNvPr id="1048598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02A5E3"/>
          </a:solidFill>
        </p:spPr>
        <p:txBody>
          <a:bodyPr/>
          <a:p>
            <a:r>
              <a:rPr altLang="en-US" sz="2900" lang="ru"/>
              <a:t>Открытый</a:t>
            </a:r>
            <a:r>
              <a:rPr altLang="ru" sz="2900" lang="en-US"/>
              <a:t> </a:t>
            </a:r>
            <a:r>
              <a:rPr altLang="ru" sz="2900" lang="ru"/>
              <a:t>урок</a:t>
            </a:r>
            <a:r>
              <a:rPr altLang="ru" sz="2900" lang="en-US"/>
              <a:t> </a:t>
            </a:r>
            <a:r>
              <a:rPr altLang="ru" sz="2900" lang="ru"/>
              <a:t>на</a:t>
            </a:r>
            <a:r>
              <a:rPr altLang="ru" sz="2900" lang="en-US"/>
              <a:t> </a:t>
            </a:r>
            <a:r>
              <a:rPr altLang="ru" sz="2900" lang="ru"/>
              <a:t>т</a:t>
            </a:r>
            <a:r>
              <a:rPr altLang="ru" sz="2900" lang="ru"/>
              <a:t>е</a:t>
            </a:r>
            <a:r>
              <a:rPr altLang="ru" sz="2900" lang="ru"/>
              <a:t>м</a:t>
            </a:r>
            <a:r>
              <a:rPr altLang="ru" sz="2900" lang="ru"/>
              <a:t>у</a:t>
            </a:r>
            <a:endParaRPr altLang="en-US" lang="ru-RU"/>
          </a:p>
          <a:p>
            <a:r>
              <a:rPr altLang="ru" sz="2900" lang="en-US"/>
              <a:t>'</a:t>
            </a:r>
            <a:r>
              <a:rPr altLang="ru" sz="2900" lang="en-US"/>
              <a:t>'</a:t>
            </a:r>
            <a:r>
              <a:rPr altLang="ru" sz="2900" lang="en-US"/>
              <a:t> </a:t>
            </a:r>
            <a:r>
              <a:rPr altLang="ru" sz="2900" lang="ru"/>
              <a:t>профилактика</a:t>
            </a:r>
            <a:r>
              <a:rPr altLang="ru" sz="2900" lang="en-US"/>
              <a:t> </a:t>
            </a:r>
            <a:r>
              <a:rPr altLang="ru" sz="2900" lang="ru"/>
              <a:t>туберкулёза</a:t>
            </a:r>
            <a:r>
              <a:rPr altLang="ru" sz="2900" lang="en-US"/>
              <a:t> </a:t>
            </a:r>
            <a:r>
              <a:rPr altLang="ru" sz="2900" lang="en-US"/>
              <a:t>'</a:t>
            </a:r>
            <a:r>
              <a:rPr altLang="ru" sz="2900" lang="en-US"/>
              <a:t>'</a:t>
            </a:r>
            <a:r>
              <a:rPr altLang="ru" sz="2900" lang="en-US"/>
              <a:t> </a:t>
            </a:r>
            <a:endParaRPr altLang="en-US"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sz="2700" lang="ru">
                <a:solidFill>
                  <a:srgbClr val="FF0000"/>
                </a:solidFill>
              </a:rPr>
              <a:t>Мед </a:t>
            </a:r>
            <a:r>
              <a:rPr sz="2700" lang="ru">
                <a:solidFill>
                  <a:srgbClr val="FF0000"/>
                </a:solidFill>
              </a:rPr>
              <a:t>работник</a:t>
            </a:r>
            <a:r>
              <a:rPr altLang="ru" sz="2700" lang="en-US">
                <a:solidFill>
                  <a:srgbClr val="FF0000"/>
                </a:solidFill>
              </a:rPr>
              <a:t> </a:t>
            </a:r>
            <a:r>
              <a:rPr altLang="ru" sz="2700" lang="ru">
                <a:solidFill>
                  <a:srgbClr val="FF0000"/>
                </a:solidFill>
              </a:rPr>
              <a:t>Карабаев</a:t>
            </a:r>
            <a:r>
              <a:rPr altLang="ru" sz="2700" lang="en-US">
                <a:solidFill>
                  <a:srgbClr val="FF0000"/>
                </a:solidFill>
              </a:rPr>
              <a:t> </a:t>
            </a:r>
            <a:r>
              <a:rPr altLang="ru" sz="2700" lang="ru">
                <a:solidFill>
                  <a:srgbClr val="FF0000"/>
                </a:solidFill>
              </a:rPr>
              <a:t>Дидар</a:t>
            </a:r>
            <a:r>
              <a:rPr altLang="ru" sz="2700" lang="en-US">
                <a:solidFill>
                  <a:srgbClr val="FF0000"/>
                </a:solidFill>
              </a:rPr>
              <a:t> </a:t>
            </a:r>
            <a:r>
              <a:rPr altLang="ru" sz="2700" lang="ru">
                <a:solidFill>
                  <a:srgbClr val="FF0000"/>
                </a:solidFill>
              </a:rPr>
              <a:t>Е</a:t>
            </a:r>
            <a:r>
              <a:rPr altLang="ru" sz="2700" lang="ru">
                <a:solidFill>
                  <a:srgbClr val="FF0000"/>
                </a:solidFill>
              </a:rPr>
              <a:t>р</a:t>
            </a:r>
            <a:r>
              <a:rPr altLang="ru" sz="2700" lang="ru">
                <a:solidFill>
                  <a:srgbClr val="FF0000"/>
                </a:solidFill>
              </a:rPr>
              <a:t>к</a:t>
            </a:r>
            <a:r>
              <a:rPr altLang="ru" sz="2700" lang="ru">
                <a:solidFill>
                  <a:srgbClr val="FF0000"/>
                </a:solidFill>
              </a:rPr>
              <a:t>е</a:t>
            </a:r>
            <a:r>
              <a:rPr altLang="ru" sz="2700" lang="ru">
                <a:solidFill>
                  <a:srgbClr val="FF0000"/>
                </a:solidFill>
              </a:rPr>
              <a:t>ш</a:t>
            </a:r>
            <a:r>
              <a:rPr altLang="ru" sz="2700" lang="ru">
                <a:solidFill>
                  <a:srgbClr val="FF0000"/>
                </a:solidFill>
              </a:rPr>
              <a:t>е</a:t>
            </a:r>
            <a:r>
              <a:rPr altLang="ru" sz="2700" lang="ru">
                <a:solidFill>
                  <a:srgbClr val="FF0000"/>
                </a:solidFill>
              </a:rPr>
              <a:t>в</a:t>
            </a:r>
            <a:r>
              <a:rPr altLang="ru" sz="2700" lang="ru">
                <a:solidFill>
                  <a:srgbClr val="FF0000"/>
                </a:solidFill>
              </a:rPr>
              <a:t>и</a:t>
            </a:r>
            <a:r>
              <a:rPr altLang="ru" sz="2700" lang="ru">
                <a:solidFill>
                  <a:srgbClr val="FF0000"/>
                </a:solidFill>
              </a:rPr>
              <a:t>ч</a:t>
            </a:r>
            <a:r>
              <a:rPr altLang="ru" sz="2700" lang="en-US">
                <a:solidFill>
                  <a:srgbClr val="FF0000"/>
                </a:solidFill>
              </a:rPr>
              <a:t> </a:t>
            </a:r>
            <a:endParaRPr lang="ru-KZ"/>
          </a:p>
        </p:txBody>
      </p:sp>
      <p:pic>
        <p:nvPicPr>
          <p:cNvPr id="2097152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20390" b="20390"/>
          <a:stretch>
            <a:fillRect/>
          </a:stretch>
        </p:blipFill>
        <p:spPr/>
      </p:pic>
      <p:sp>
        <p:nvSpPr>
          <p:cNvPr id="1048588" name=""/>
          <p:cNvSpPr>
            <a:spLocks noGrp="1"/>
          </p:cNvSpPr>
          <p:nvPr>
            <p:ph type="body" sz="half" idx="2"/>
          </p:nvPr>
        </p:nvSpPr>
        <p:spPr>
          <a:solidFill>
            <a:srgbClr val="FFC000"/>
          </a:solidFill>
        </p:spPr>
        <p:txBody>
          <a:bodyPr/>
          <a:p>
            <a:r>
              <a:rPr sz="2200" lang="ru">
                <a:solidFill>
                  <a:srgbClr val="6600CC"/>
                </a:solidFill>
              </a:rPr>
              <a:t>Открытый</a:t>
            </a:r>
            <a:r>
              <a:rPr altLang="ru" sz="2200" lang="en-US">
                <a:solidFill>
                  <a:srgbClr val="6600CC"/>
                </a:solidFill>
              </a:rPr>
              <a:t> </a:t>
            </a:r>
            <a:r>
              <a:rPr altLang="ru" sz="2200" lang="ru">
                <a:solidFill>
                  <a:srgbClr val="6600CC"/>
                </a:solidFill>
              </a:rPr>
              <a:t>у</a:t>
            </a:r>
            <a:r>
              <a:rPr altLang="ru" sz="2200" lang="ru">
                <a:solidFill>
                  <a:srgbClr val="6600CC"/>
                </a:solidFill>
              </a:rPr>
              <a:t>р</a:t>
            </a:r>
            <a:r>
              <a:rPr altLang="ru" sz="2200" lang="ru">
                <a:solidFill>
                  <a:srgbClr val="6600CC"/>
                </a:solidFill>
              </a:rPr>
              <a:t>о</a:t>
            </a:r>
            <a:r>
              <a:rPr altLang="ru" sz="2200" lang="ru">
                <a:solidFill>
                  <a:srgbClr val="6600CC"/>
                </a:solidFill>
              </a:rPr>
              <a:t>к</a:t>
            </a:r>
            <a:endParaRPr lang="ru-K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48497" y="0"/>
            <a:ext cx="5808276" cy="6766858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DUB-LX1</dc:creator>
  <dcterms:created xsi:type="dcterms:W3CDTF">2015-05-11T09:36:16Z</dcterms:created>
  <dcterms:modified xsi:type="dcterms:W3CDTF">2021-03-05T04:00:15Z</dcterms:modified>
</cp:coreProperties>
</file>