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6" r:id="rId3"/>
    <p:sldId id="268" r:id="rId4"/>
    <p:sldId id="269" r:id="rId5"/>
    <p:sldId id="270" r:id="rId6"/>
    <p:sldId id="271" r:id="rId7"/>
    <p:sldId id="272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9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-US" sz="3500" lang="ru-RU">
                <a:solidFill>
                  <a:srgbClr val="6600CC"/>
                </a:solidFill>
              </a:rPr>
              <a:t>Д</a:t>
            </a:r>
            <a:r>
              <a:rPr altLang="en-US" sz="3500" lang="ru-RU">
                <a:solidFill>
                  <a:srgbClr val="6600CC"/>
                </a:solidFill>
              </a:rPr>
              <a:t>и</a:t>
            </a:r>
            <a:r>
              <a:rPr altLang="en-US" sz="3500" lang="ru-RU">
                <a:solidFill>
                  <a:srgbClr val="6600CC"/>
                </a:solidFill>
              </a:rPr>
              <a:t>к</a:t>
            </a:r>
            <a:r>
              <a:rPr altLang="en-US" sz="3500" lang="ru-RU">
                <a:solidFill>
                  <a:srgbClr val="6600CC"/>
                </a:solidFill>
              </a:rPr>
              <a:t>т</a:t>
            </a:r>
            <a:r>
              <a:rPr altLang="en-US" sz="3500" lang="ru-RU">
                <a:solidFill>
                  <a:srgbClr val="6600CC"/>
                </a:solidFill>
              </a:rPr>
              <a:t>а</a:t>
            </a:r>
            <a:r>
              <a:rPr altLang="en-US" sz="3500" lang="ru-RU">
                <a:solidFill>
                  <a:srgbClr val="6600CC"/>
                </a:solidFill>
              </a:rPr>
              <a:t>н</a:t>
            </a:r>
            <a:r>
              <a:rPr altLang="en-US" sz="3500" lang="ru-RU">
                <a:solidFill>
                  <a:srgbClr val="6600CC"/>
                </a:solidFill>
              </a:rPr>
              <a:t>т</a:t>
            </a:r>
            <a:br>
              <a:rPr altLang="en-US" sz="3500" lang="en-US">
                <a:solidFill>
                  <a:srgbClr val="6600CC"/>
                </a:solidFill>
              </a:rPr>
            </a:br>
            <a:r>
              <a:rPr altLang="en-US" sz="3500" lang="en-US">
                <a:solidFill>
                  <a:srgbClr val="6600CC"/>
                </a:solidFill>
              </a:rPr>
              <a:t>`</a:t>
            </a:r>
            <a:r>
              <a:rPr altLang="en-US" sz="3500" lang="en-US">
                <a:solidFill>
                  <a:srgbClr val="6600CC"/>
                </a:solidFill>
              </a:rPr>
              <a:t>`</a:t>
            </a:r>
            <a:r>
              <a:rPr altLang="en-US" sz="3500" lang="ru-RU">
                <a:solidFill>
                  <a:srgbClr val="6600CC"/>
                </a:solidFill>
              </a:rPr>
              <a:t>Т</a:t>
            </a:r>
            <a:r>
              <a:rPr altLang="en-US" sz="3500" lang="ru-RU">
                <a:solidFill>
                  <a:srgbClr val="6600CC"/>
                </a:solidFill>
              </a:rPr>
              <a:t>у</a:t>
            </a:r>
            <a:r>
              <a:rPr altLang="en-US" sz="3500" lang="ru-RU">
                <a:solidFill>
                  <a:srgbClr val="6600CC"/>
                </a:solidFill>
              </a:rPr>
              <a:t>б</a:t>
            </a:r>
            <a:r>
              <a:rPr altLang="en-US" sz="3500" lang="ru-RU">
                <a:solidFill>
                  <a:srgbClr val="6600CC"/>
                </a:solidFill>
              </a:rPr>
              <a:t>е</a:t>
            </a:r>
            <a:r>
              <a:rPr altLang="en-US" sz="3500" lang="ru-RU">
                <a:solidFill>
                  <a:srgbClr val="6600CC"/>
                </a:solidFill>
              </a:rPr>
              <a:t>р</a:t>
            </a:r>
            <a:r>
              <a:rPr altLang="en-US" sz="3500" lang="ru-RU">
                <a:solidFill>
                  <a:srgbClr val="6600CC"/>
                </a:solidFill>
              </a:rPr>
              <a:t>к</a:t>
            </a:r>
            <a:r>
              <a:rPr altLang="en-US" sz="3500" lang="ru-RU">
                <a:solidFill>
                  <a:srgbClr val="6600CC"/>
                </a:solidFill>
              </a:rPr>
              <a:t>у</a:t>
            </a:r>
            <a:r>
              <a:rPr altLang="en-US" sz="3500" lang="ru-RU">
                <a:solidFill>
                  <a:srgbClr val="6600CC"/>
                </a:solidFill>
              </a:rPr>
              <a:t>л</a:t>
            </a:r>
            <a:r>
              <a:rPr altLang="en-US" sz="3500" lang="ru-RU">
                <a:solidFill>
                  <a:srgbClr val="6600CC"/>
                </a:solidFill>
              </a:rPr>
              <a:t>е</a:t>
            </a:r>
            <a:r>
              <a:rPr altLang="en-US" sz="3500" lang="ru-RU">
                <a:solidFill>
                  <a:srgbClr val="6600CC"/>
                </a:solidFill>
              </a:rPr>
              <a:t>з</a:t>
            </a:r>
            <a:r>
              <a:rPr altLang="en-US" sz="3500" lang="ru-RU">
                <a:solidFill>
                  <a:srgbClr val="6600CC"/>
                </a:solidFill>
              </a:rPr>
              <a:t>д</a:t>
            </a:r>
            <a:r>
              <a:rPr altLang="en-US" sz="3500" lang="ru-RU">
                <a:solidFill>
                  <a:srgbClr val="6600CC"/>
                </a:solidFill>
              </a:rPr>
              <a:t>і</a:t>
            </a:r>
            <a:r>
              <a:rPr altLang="en-US" sz="3500" lang="ru-RU">
                <a:solidFill>
                  <a:srgbClr val="6600CC"/>
                </a:solidFill>
              </a:rPr>
              <a:t>ң</a:t>
            </a:r>
            <a:r>
              <a:rPr altLang="en-US" sz="3500" lang="en-US">
                <a:solidFill>
                  <a:srgbClr val="6600CC"/>
                </a:solidFill>
              </a:rPr>
              <a:t> </a:t>
            </a:r>
            <a:r>
              <a:rPr altLang="en-US" sz="3500" lang="ru-RU">
                <a:solidFill>
                  <a:srgbClr val="6600CC"/>
                </a:solidFill>
              </a:rPr>
              <a:t>а</a:t>
            </a:r>
            <a:r>
              <a:rPr altLang="en-US" sz="3500" lang="ru-RU">
                <a:solidFill>
                  <a:srgbClr val="6600CC"/>
                </a:solidFill>
              </a:rPr>
              <a:t>л</a:t>
            </a:r>
            <a:r>
              <a:rPr altLang="en-US" sz="3500" lang="ru-RU">
                <a:solidFill>
                  <a:srgbClr val="6600CC"/>
                </a:solidFill>
              </a:rPr>
              <a:t>д</a:t>
            </a:r>
            <a:r>
              <a:rPr altLang="en-US" sz="3500" lang="ru-RU">
                <a:solidFill>
                  <a:srgbClr val="6600CC"/>
                </a:solidFill>
              </a:rPr>
              <a:t>ы</a:t>
            </a:r>
            <a:r>
              <a:rPr altLang="en-US" sz="3500" lang="ru-RU">
                <a:solidFill>
                  <a:srgbClr val="6600CC"/>
                </a:solidFill>
              </a:rPr>
              <a:t>н</a:t>
            </a:r>
            <a:r>
              <a:rPr altLang="en-US" sz="3500" lang="en-US">
                <a:solidFill>
                  <a:srgbClr val="6600CC"/>
                </a:solidFill>
              </a:rPr>
              <a:t> </a:t>
            </a:r>
            <a:r>
              <a:rPr altLang="en-US" sz="3500" lang="ru-RU">
                <a:solidFill>
                  <a:srgbClr val="6600CC"/>
                </a:solidFill>
              </a:rPr>
              <a:t>а</a:t>
            </a:r>
            <a:r>
              <a:rPr altLang="en-US" sz="3500" lang="ru-RU">
                <a:solidFill>
                  <a:srgbClr val="6600CC"/>
                </a:solidFill>
              </a:rPr>
              <a:t>л</a:t>
            </a:r>
            <a:r>
              <a:rPr altLang="en-US" sz="3500" lang="ru-RU">
                <a:solidFill>
                  <a:srgbClr val="6600CC"/>
                </a:solidFill>
              </a:rPr>
              <a:t>у</a:t>
            </a:r>
            <a:r>
              <a:rPr altLang="en-US" sz="3500" lang="en-US">
                <a:solidFill>
                  <a:srgbClr val="6600CC"/>
                </a:solidFill>
              </a:rPr>
              <a:t>`</a:t>
            </a:r>
            <a:r>
              <a:rPr altLang="en-US" sz="3500" lang="en-US">
                <a:solidFill>
                  <a:srgbClr val="6600CC"/>
                </a:solidFill>
              </a:rPr>
              <a:t>`</a:t>
            </a: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en-US" b="1" sz="2600" lang="ru-RU">
                <a:solidFill>
                  <a:srgbClr val="6600CC"/>
                </a:solidFill>
              </a:rPr>
              <a:t>С</a:t>
            </a:r>
            <a:r>
              <a:rPr altLang="en-US" b="1" sz="2600" lang="ru-RU">
                <a:solidFill>
                  <a:srgbClr val="6600CC"/>
                </a:solidFill>
              </a:rPr>
              <a:t>Ш</a:t>
            </a:r>
            <a:r>
              <a:rPr altLang="en-US" b="1" sz="2600" lang="en-US">
                <a:solidFill>
                  <a:srgbClr val="6600CC"/>
                </a:solidFill>
              </a:rPr>
              <a:t> </a:t>
            </a:r>
            <a:r>
              <a:rPr altLang="en-US" b="1" sz="2600" lang="ru-RU">
                <a:solidFill>
                  <a:srgbClr val="6600CC"/>
                </a:solidFill>
              </a:rPr>
              <a:t>с</a:t>
            </a:r>
            <a:r>
              <a:rPr altLang="en-US" b="1" sz="2600" lang="en-US">
                <a:solidFill>
                  <a:srgbClr val="6600CC"/>
                </a:solidFill>
              </a:rPr>
              <a:t>.</a:t>
            </a:r>
            <a:r>
              <a:rPr altLang="en-US" b="1" sz="2600" lang="ru-RU">
                <a:solidFill>
                  <a:srgbClr val="6600CC"/>
                </a:solidFill>
              </a:rPr>
              <a:t>Б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r>
              <a:rPr altLang="en-US" b="1" sz="2600" lang="ru-RU">
                <a:solidFill>
                  <a:srgbClr val="6600CC"/>
                </a:solidFill>
              </a:rPr>
              <a:t>я</a:t>
            </a:r>
            <a:r>
              <a:rPr altLang="en-US" b="1" sz="2600" lang="ru-RU">
                <a:solidFill>
                  <a:srgbClr val="6600CC"/>
                </a:solidFill>
              </a:rPr>
              <a:t>н</a:t>
            </a:r>
            <a:r>
              <a:rPr altLang="en-US" b="1" sz="2600" lang="ru-RU">
                <a:solidFill>
                  <a:srgbClr val="6600CC"/>
                </a:solidFill>
              </a:rPr>
              <a:t>б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r>
              <a:rPr altLang="en-US" b="1" sz="2600" lang="ru-RU">
                <a:solidFill>
                  <a:srgbClr val="6600CC"/>
                </a:solidFill>
              </a:rPr>
              <a:t>й</a:t>
            </a:r>
            <a:r>
              <a:rPr altLang="en-US" b="1" sz="2600" lang="en-US">
                <a:solidFill>
                  <a:srgbClr val="6600CC"/>
                </a:solidFill>
              </a:rPr>
              <a:t> </a:t>
            </a:r>
            <a:r>
              <a:rPr altLang="en-US" b="1" sz="2600" lang="ru-RU">
                <a:solidFill>
                  <a:srgbClr val="6600CC"/>
                </a:solidFill>
              </a:rPr>
              <a:t>Б</a:t>
            </a:r>
            <a:r>
              <a:rPr altLang="en-US" b="1" sz="2600" lang="ru-RU">
                <a:solidFill>
                  <a:srgbClr val="6600CC"/>
                </a:solidFill>
              </a:rPr>
              <a:t>у</a:t>
            </a:r>
            <a:r>
              <a:rPr altLang="en-US" b="1" sz="2600" lang="ru-RU">
                <a:solidFill>
                  <a:srgbClr val="6600CC"/>
                </a:solidFill>
              </a:rPr>
              <a:t>р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r>
              <a:rPr altLang="en-US" b="1" sz="2600" lang="ru-RU">
                <a:solidFill>
                  <a:srgbClr val="6600CC"/>
                </a:solidFill>
              </a:rPr>
              <a:t>б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r>
              <a:rPr altLang="en-US" b="1" sz="2600" lang="ru-RU">
                <a:solidFill>
                  <a:srgbClr val="6600CC"/>
                </a:solidFill>
              </a:rPr>
              <a:t>й</a:t>
            </a:r>
            <a:r>
              <a:rPr altLang="en-US" b="1" sz="2600" lang="ru-RU">
                <a:solidFill>
                  <a:srgbClr val="6600CC"/>
                </a:solidFill>
              </a:rPr>
              <a:t>с</a:t>
            </a:r>
            <a:r>
              <a:rPr altLang="en-US" b="1" sz="2600" lang="ru-RU">
                <a:solidFill>
                  <a:srgbClr val="6600CC"/>
                </a:solidFill>
              </a:rPr>
              <a:t>к</a:t>
            </a:r>
            <a:r>
              <a:rPr altLang="en-US" b="1" sz="2600" lang="ru-RU">
                <a:solidFill>
                  <a:srgbClr val="6600CC"/>
                </a:solidFill>
              </a:rPr>
              <a:t>о</a:t>
            </a:r>
            <a:r>
              <a:rPr altLang="en-US" b="1" sz="2600" lang="ru-RU">
                <a:solidFill>
                  <a:srgbClr val="6600CC"/>
                </a:solidFill>
              </a:rPr>
              <a:t>г</a:t>
            </a:r>
            <a:r>
              <a:rPr altLang="en-US" b="1" sz="2600" lang="ru-RU">
                <a:solidFill>
                  <a:srgbClr val="6600CC"/>
                </a:solidFill>
              </a:rPr>
              <a:t>о</a:t>
            </a:r>
            <a:r>
              <a:rPr altLang="en-US" b="1" sz="2600" lang="en-US">
                <a:solidFill>
                  <a:srgbClr val="6600CC"/>
                </a:solidFill>
              </a:rPr>
              <a:t> </a:t>
            </a:r>
            <a:r>
              <a:rPr altLang="en-US" b="1" sz="2600" lang="ru-RU">
                <a:solidFill>
                  <a:srgbClr val="6600CC"/>
                </a:solidFill>
              </a:rPr>
              <a:t>р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r>
              <a:rPr altLang="en-US" b="1" sz="2600" lang="ru-RU">
                <a:solidFill>
                  <a:srgbClr val="6600CC"/>
                </a:solidFill>
              </a:rPr>
              <a:t>й</a:t>
            </a:r>
            <a:r>
              <a:rPr altLang="en-US" b="1" sz="2600" lang="ru-RU">
                <a:solidFill>
                  <a:srgbClr val="6600CC"/>
                </a:solidFill>
              </a:rPr>
              <a:t>о</a:t>
            </a:r>
            <a:r>
              <a:rPr altLang="en-US" b="1" sz="2600" lang="ru-RU">
                <a:solidFill>
                  <a:srgbClr val="6600CC"/>
                </a:solidFill>
              </a:rPr>
              <a:t>н</a:t>
            </a:r>
            <a:r>
              <a:rPr altLang="en-US" b="1" sz="2600" lang="ru-RU">
                <a:solidFill>
                  <a:srgbClr val="6600CC"/>
                </a:solidFill>
              </a:rPr>
              <a:t>а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solidFill>
            <a:srgbClr val="92D04F"/>
          </a:solidFill>
        </p:spPr>
        <p:txBody>
          <a:bodyPr/>
          <a:p>
            <a:r>
              <a:rPr altLang="en-US" sz="2900" lang="ru-RU">
                <a:solidFill>
                  <a:srgbClr val="F46D43"/>
                </a:solidFill>
              </a:rPr>
              <a:t>Ч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т</a:t>
            </a:r>
            <a:r>
              <a:rPr altLang="en-US" sz="2900" lang="ru-RU">
                <a:solidFill>
                  <a:srgbClr val="F46D43"/>
                </a:solidFill>
              </a:rPr>
              <a:t>в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р</a:t>
            </a:r>
            <a:r>
              <a:rPr altLang="en-US" sz="2900" lang="ru-RU">
                <a:solidFill>
                  <a:srgbClr val="F46D43"/>
                </a:solidFill>
              </a:rPr>
              <a:t>т</a:t>
            </a:r>
            <a:r>
              <a:rPr altLang="en-US" sz="2900" lang="ru-RU">
                <a:solidFill>
                  <a:srgbClr val="F46D43"/>
                </a:solidFill>
              </a:rPr>
              <a:t>ы</a:t>
            </a:r>
            <a:r>
              <a:rPr altLang="en-US" sz="2900" lang="ru-RU">
                <a:solidFill>
                  <a:srgbClr val="F46D43"/>
                </a:solidFill>
              </a:rPr>
              <a:t>й</a:t>
            </a:r>
            <a:r>
              <a:rPr altLang="en-US" sz="2900" lang="en-US">
                <a:solidFill>
                  <a:srgbClr val="F46D43"/>
                </a:solidFill>
              </a:rPr>
              <a:t> </a:t>
            </a:r>
            <a:r>
              <a:rPr altLang="en-US" sz="2900" lang="ru-RU">
                <a:solidFill>
                  <a:srgbClr val="F46D43"/>
                </a:solidFill>
              </a:rPr>
              <a:t>к</a:t>
            </a:r>
            <a:r>
              <a:rPr altLang="en-US" sz="2900" lang="ru-RU">
                <a:solidFill>
                  <a:srgbClr val="F46D43"/>
                </a:solidFill>
              </a:rPr>
              <a:t>л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r>
              <a:rPr altLang="en-US" sz="2900" lang="ru-RU">
                <a:solidFill>
                  <a:srgbClr val="F46D43"/>
                </a:solidFill>
              </a:rPr>
              <a:t>с</a:t>
            </a:r>
            <a:r>
              <a:rPr altLang="en-US" sz="2900" lang="ru-RU">
                <a:solidFill>
                  <a:srgbClr val="F46D43"/>
                </a:solidFill>
              </a:rPr>
              <a:t>с</a:t>
            </a:r>
            <a:r>
              <a:rPr altLang="en-US" sz="2900" lang="en-US">
                <a:solidFill>
                  <a:srgbClr val="F46D43"/>
                </a:solidFill>
              </a:rPr>
              <a:t> </a:t>
            </a:r>
            <a:endParaRPr lang="ru-RU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49" name=""/>
          <p:cNvSpPr>
            <a:spLocks noGrp="1"/>
          </p:cNvSpPr>
          <p:nvPr>
            <p:ph type="body" sz="half" idx="2"/>
          </p:nvPr>
        </p:nvSpPr>
        <p:spPr>
          <a:solidFill>
            <a:srgbClr val="92D04F"/>
          </a:solidFill>
        </p:spPr>
        <p:txBody>
          <a:bodyPr/>
          <a:p>
            <a:r>
              <a:rPr altLang="en-US" sz="2600" lang="ru-RU">
                <a:solidFill>
                  <a:srgbClr val="F46D43"/>
                </a:solidFill>
              </a:rPr>
              <a:t>У</a:t>
            </a:r>
            <a:r>
              <a:rPr altLang="en-US" sz="2600" lang="ru-RU">
                <a:solidFill>
                  <a:srgbClr val="F46D43"/>
                </a:solidFill>
              </a:rPr>
              <a:t>ч</a:t>
            </a:r>
            <a:r>
              <a:rPr altLang="en-US" sz="2600" lang="ru-RU">
                <a:solidFill>
                  <a:srgbClr val="F46D43"/>
                </a:solidFill>
              </a:rPr>
              <a:t>и</a:t>
            </a:r>
            <a:r>
              <a:rPr altLang="en-US" sz="2600" lang="ru-RU">
                <a:solidFill>
                  <a:srgbClr val="F46D43"/>
                </a:solidFill>
              </a:rPr>
              <a:t>т</a:t>
            </a:r>
            <a:r>
              <a:rPr altLang="en-US" sz="2600" lang="ru-RU">
                <a:solidFill>
                  <a:srgbClr val="F46D43"/>
                </a:solidFill>
              </a:rPr>
              <a:t>е</a:t>
            </a:r>
            <a:r>
              <a:rPr altLang="en-US" sz="2600" lang="ru-RU">
                <a:solidFill>
                  <a:srgbClr val="F46D43"/>
                </a:solidFill>
              </a:rPr>
              <a:t>л</a:t>
            </a:r>
            <a:r>
              <a:rPr altLang="en-US" sz="2600" lang="ru-RU">
                <a:solidFill>
                  <a:srgbClr val="F46D43"/>
                </a:solidFill>
              </a:rPr>
              <a:t>ь</a:t>
            </a:r>
            <a:r>
              <a:rPr altLang="en-US" sz="2600" lang="en-US">
                <a:solidFill>
                  <a:srgbClr val="F46D43"/>
                </a:solidFill>
              </a:rPr>
              <a:t> </a:t>
            </a:r>
            <a:r>
              <a:rPr altLang="en-US" sz="2600" lang="ru-RU">
                <a:solidFill>
                  <a:srgbClr val="F46D43"/>
                </a:solidFill>
              </a:rPr>
              <a:t>н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r>
              <a:rPr altLang="en-US" sz="2600" lang="ru-RU">
                <a:solidFill>
                  <a:srgbClr val="F46D43"/>
                </a:solidFill>
              </a:rPr>
              <a:t>чальных</a:t>
            </a:r>
            <a:r>
              <a:rPr altLang="en-US" sz="2600" lang="en-US">
                <a:solidFill>
                  <a:srgbClr val="F46D43"/>
                </a:solidFill>
              </a:rPr>
              <a:t> </a:t>
            </a:r>
            <a:r>
              <a:rPr altLang="en-US" sz="2600" lang="ru-RU">
                <a:solidFill>
                  <a:srgbClr val="F46D43"/>
                </a:solidFill>
              </a:rPr>
              <a:t>к</a:t>
            </a:r>
            <a:r>
              <a:rPr altLang="en-US" sz="2600" lang="ru-RU">
                <a:solidFill>
                  <a:srgbClr val="F46D43"/>
                </a:solidFill>
              </a:rPr>
              <a:t>лассов</a:t>
            </a:r>
            <a:r>
              <a:rPr altLang="en-US" sz="2600" lang="en-US">
                <a:solidFill>
                  <a:srgbClr val="F46D43"/>
                </a:solidFill>
              </a:rPr>
              <a:t> </a:t>
            </a:r>
            <a:endParaRPr lang="ru-RU"/>
          </a:p>
          <a:p>
            <a:r>
              <a:rPr altLang="en-US" sz="2600" lang="ru-RU">
                <a:solidFill>
                  <a:srgbClr val="F46D43"/>
                </a:solidFill>
              </a:rPr>
              <a:t>А</a:t>
            </a:r>
            <a:r>
              <a:rPr altLang="en-US" sz="2600" lang="ru-RU">
                <a:solidFill>
                  <a:srgbClr val="F46D43"/>
                </a:solidFill>
              </a:rPr>
              <a:t>л</a:t>
            </a:r>
            <a:r>
              <a:rPr altLang="en-US" sz="2600" lang="ru-RU">
                <a:solidFill>
                  <a:srgbClr val="F46D43"/>
                </a:solidFill>
              </a:rPr>
              <a:t>и</a:t>
            </a:r>
            <a:r>
              <a:rPr altLang="en-US" sz="2600" lang="ru-RU">
                <a:solidFill>
                  <a:srgbClr val="F46D43"/>
                </a:solidFill>
              </a:rPr>
              <a:t>с</a:t>
            </a:r>
            <a:r>
              <a:rPr altLang="en-US" sz="2600" lang="ru-RU">
                <a:solidFill>
                  <a:srgbClr val="F46D43"/>
                </a:solidFill>
              </a:rPr>
              <a:t>п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r>
              <a:rPr altLang="en-US" sz="2600" lang="ru-RU">
                <a:solidFill>
                  <a:srgbClr val="F46D43"/>
                </a:solidFill>
              </a:rPr>
              <a:t>е</a:t>
            </a:r>
            <a:r>
              <a:rPr altLang="en-US" sz="2600" lang="ru-RU">
                <a:solidFill>
                  <a:srgbClr val="F46D43"/>
                </a:solidFill>
              </a:rPr>
              <a:t>в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endParaRPr lang="ru-RU"/>
          </a:p>
          <a:p>
            <a:r>
              <a:rPr altLang="en-US" sz="2600" lang="ru-RU">
                <a:solidFill>
                  <a:srgbClr val="F46D43"/>
                </a:solidFill>
              </a:rPr>
              <a:t>Б</a:t>
            </a:r>
            <a:r>
              <a:rPr altLang="en-US" sz="2600" lang="ru-RU">
                <a:solidFill>
                  <a:srgbClr val="F46D43"/>
                </a:solidFill>
              </a:rPr>
              <a:t>о</a:t>
            </a:r>
            <a:r>
              <a:rPr altLang="en-US" sz="2600" lang="ru-RU">
                <a:solidFill>
                  <a:srgbClr val="F46D43"/>
                </a:solidFill>
              </a:rPr>
              <a:t>г</a:t>
            </a:r>
            <a:r>
              <a:rPr altLang="en-US" sz="2600" lang="ru-RU">
                <a:solidFill>
                  <a:srgbClr val="F46D43"/>
                </a:solidFill>
              </a:rPr>
              <a:t>д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r>
              <a:rPr altLang="en-US" sz="2600" lang="ru-RU">
                <a:solidFill>
                  <a:srgbClr val="F46D43"/>
                </a:solidFill>
              </a:rPr>
              <a:t>т</a:t>
            </a:r>
            <a:endParaRPr lang="ru-RU"/>
          </a:p>
          <a:p>
            <a:r>
              <a:rPr altLang="en-US" sz="2600" lang="ru-RU">
                <a:solidFill>
                  <a:srgbClr val="F46D43"/>
                </a:solidFill>
              </a:rPr>
              <a:t>С</a:t>
            </a:r>
            <a:r>
              <a:rPr altLang="en-US" sz="2600" lang="ru-RU">
                <a:solidFill>
                  <a:srgbClr val="F46D43"/>
                </a:solidFill>
              </a:rPr>
              <a:t>у</a:t>
            </a:r>
            <a:r>
              <a:rPr altLang="en-US" sz="2600" lang="ru-RU">
                <a:solidFill>
                  <a:srgbClr val="F46D43"/>
                </a:solidFill>
              </a:rPr>
              <a:t>н</a:t>
            </a:r>
            <a:r>
              <a:rPr altLang="en-US" sz="2600" lang="ru-RU">
                <a:solidFill>
                  <a:srgbClr val="F46D43"/>
                </a:solidFill>
              </a:rPr>
              <a:t>г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r>
              <a:rPr altLang="en-US" sz="2600" lang="ru-RU">
                <a:solidFill>
                  <a:srgbClr val="F46D43"/>
                </a:solidFill>
              </a:rPr>
              <a:t>т</a:t>
            </a:r>
            <a:r>
              <a:rPr altLang="en-US" sz="2600" lang="ru-RU">
                <a:solidFill>
                  <a:srgbClr val="F46D43"/>
                </a:solidFill>
              </a:rPr>
              <a:t>о</a:t>
            </a:r>
            <a:r>
              <a:rPr altLang="en-US" sz="2600" lang="ru-RU">
                <a:solidFill>
                  <a:srgbClr val="F46D43"/>
                </a:solidFill>
              </a:rPr>
              <a:t>в</a:t>
            </a:r>
            <a:r>
              <a:rPr altLang="en-US" sz="2600" lang="ru-RU">
                <a:solidFill>
                  <a:srgbClr val="F46D43"/>
                </a:solidFill>
              </a:rPr>
              <a:t>н</a:t>
            </a:r>
            <a:r>
              <a:rPr altLang="en-US" sz="2600" lang="ru-RU">
                <a:solidFill>
                  <a:srgbClr val="F46D43"/>
                </a:solidFill>
              </a:rPr>
              <a:t>а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"/>
          <p:cNvSpPr>
            <a:spLocks noGrp="1"/>
          </p:cNvSpPr>
          <p:nvPr>
            <p:ph type="title"/>
          </p:nvPr>
        </p:nvSpPr>
        <p:spPr>
          <a:solidFill>
            <a:srgbClr val="02A5E3"/>
          </a:solidFill>
        </p:spPr>
        <p:txBody>
          <a:bodyPr/>
          <a:p>
            <a:r>
              <a:rPr altLang="en-US" lang="ru-RU">
                <a:solidFill>
                  <a:srgbClr val="BF0000"/>
                </a:solidFill>
              </a:rPr>
              <a:t>Ч</a:t>
            </a:r>
            <a:r>
              <a:rPr altLang="en-US" lang="ru-RU">
                <a:solidFill>
                  <a:srgbClr val="BF0000"/>
                </a:solidFill>
              </a:rPr>
              <a:t>е</a:t>
            </a:r>
            <a:r>
              <a:rPr altLang="en-US" lang="ru-RU">
                <a:solidFill>
                  <a:srgbClr val="BF0000"/>
                </a:solidFill>
              </a:rPr>
              <a:t>т</a:t>
            </a:r>
            <a:r>
              <a:rPr altLang="en-US" lang="ru-RU">
                <a:solidFill>
                  <a:srgbClr val="BF0000"/>
                </a:solidFill>
              </a:rPr>
              <a:t>вертый</a:t>
            </a:r>
            <a:r>
              <a:rPr altLang="en-US" lang="en-US">
                <a:solidFill>
                  <a:srgbClr val="BF0000"/>
                </a:solidFill>
              </a:rPr>
              <a:t> </a:t>
            </a:r>
            <a:r>
              <a:rPr altLang="en-US" lang="ru-RU">
                <a:solidFill>
                  <a:srgbClr val="BF0000"/>
                </a:solidFill>
              </a:rPr>
              <a:t>к</a:t>
            </a:r>
            <a:r>
              <a:rPr altLang="en-US" lang="ru-RU">
                <a:solidFill>
                  <a:srgbClr val="BF0000"/>
                </a:solidFill>
              </a:rPr>
              <a:t>л</a:t>
            </a:r>
            <a:r>
              <a:rPr altLang="en-US" lang="ru-RU">
                <a:solidFill>
                  <a:srgbClr val="BF0000"/>
                </a:solidFill>
              </a:rPr>
              <a:t>а</a:t>
            </a:r>
            <a:r>
              <a:rPr altLang="en-US" lang="ru-RU">
                <a:solidFill>
                  <a:srgbClr val="BF0000"/>
                </a:solidFill>
              </a:rPr>
              <a:t>с</a:t>
            </a:r>
            <a:r>
              <a:rPr altLang="en-US" lang="ru-RU">
                <a:solidFill>
                  <a:srgbClr val="BF0000"/>
                </a:solidFill>
              </a:rPr>
              <a:t>с</a:t>
            </a:r>
            <a:endParaRPr lang="ru-RU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52" name=""/>
          <p:cNvSpPr>
            <a:spLocks noGrp="1"/>
          </p:cNvSpPr>
          <p:nvPr>
            <p:ph type="body" sz="half" idx="2"/>
          </p:nvPr>
        </p:nvSpPr>
        <p:spPr>
          <a:solidFill>
            <a:srgbClr val="02A5E3"/>
          </a:solidFill>
        </p:spPr>
        <p:txBody>
          <a:bodyPr/>
          <a:p>
            <a:r>
              <a:rPr altLang="en-US" sz="2800" lang="ru-RU">
                <a:solidFill>
                  <a:srgbClr val="BF0000"/>
                </a:solidFill>
              </a:rPr>
              <a:t>У</a:t>
            </a:r>
            <a:r>
              <a:rPr altLang="en-US" sz="2800" lang="ru-RU">
                <a:solidFill>
                  <a:srgbClr val="BF0000"/>
                </a:solidFill>
              </a:rPr>
              <a:t>ч</a:t>
            </a:r>
            <a:r>
              <a:rPr altLang="en-US" sz="2800" lang="ru-RU">
                <a:solidFill>
                  <a:srgbClr val="BF0000"/>
                </a:solidFill>
              </a:rPr>
              <a:t>и</a:t>
            </a:r>
            <a:r>
              <a:rPr altLang="en-US" sz="2800" lang="ru-RU">
                <a:solidFill>
                  <a:srgbClr val="BF0000"/>
                </a:solidFill>
              </a:rPr>
              <a:t>т</a:t>
            </a:r>
            <a:r>
              <a:rPr altLang="en-US" sz="2800" lang="ru-RU">
                <a:solidFill>
                  <a:srgbClr val="BF0000"/>
                </a:solidFill>
              </a:rPr>
              <a:t>е</a:t>
            </a:r>
            <a:r>
              <a:rPr altLang="en-US" sz="2800" lang="ru-RU">
                <a:solidFill>
                  <a:srgbClr val="BF0000"/>
                </a:solidFill>
              </a:rPr>
              <a:t>л</a:t>
            </a:r>
            <a:r>
              <a:rPr altLang="en-US" sz="2800" lang="ru-RU">
                <a:solidFill>
                  <a:srgbClr val="BF0000"/>
                </a:solidFill>
              </a:rPr>
              <a:t>ь</a:t>
            </a:r>
            <a:r>
              <a:rPr altLang="en-US" sz="2800" lang="en-US">
                <a:solidFill>
                  <a:srgbClr val="BF0000"/>
                </a:solidFill>
              </a:rPr>
              <a:t> </a:t>
            </a:r>
            <a:r>
              <a:rPr altLang="en-US" sz="2800" lang="ru-RU">
                <a:solidFill>
                  <a:srgbClr val="BF0000"/>
                </a:solidFill>
              </a:rPr>
              <a:t>начальных</a:t>
            </a:r>
            <a:r>
              <a:rPr altLang="en-US" sz="2800" lang="en-US">
                <a:solidFill>
                  <a:srgbClr val="BF0000"/>
                </a:solidFill>
              </a:rPr>
              <a:t> классов</a:t>
            </a:r>
            <a:endParaRPr lang="ru-RU"/>
          </a:p>
          <a:p>
            <a:r>
              <a:rPr altLang="en-US" sz="2800" lang="ru-RU">
                <a:solidFill>
                  <a:srgbClr val="BF0000"/>
                </a:solidFill>
              </a:rPr>
              <a:t>А</a:t>
            </a:r>
            <a:r>
              <a:rPr altLang="en-US" sz="2800" lang="ru-RU">
                <a:solidFill>
                  <a:srgbClr val="BF0000"/>
                </a:solidFill>
              </a:rPr>
              <a:t>л</a:t>
            </a:r>
            <a:r>
              <a:rPr altLang="en-US" sz="2800" lang="ru-RU">
                <a:solidFill>
                  <a:srgbClr val="BF0000"/>
                </a:solidFill>
              </a:rPr>
              <a:t>и</a:t>
            </a:r>
            <a:r>
              <a:rPr altLang="en-US" sz="2800" lang="ru-RU">
                <a:solidFill>
                  <a:srgbClr val="BF0000"/>
                </a:solidFill>
              </a:rPr>
              <a:t>с</a:t>
            </a:r>
            <a:r>
              <a:rPr altLang="en-US" sz="2800" lang="ru-RU">
                <a:solidFill>
                  <a:srgbClr val="BF0000"/>
                </a:solidFill>
              </a:rPr>
              <a:t>п</a:t>
            </a:r>
            <a:r>
              <a:rPr altLang="en-US" sz="2800" lang="ru-RU">
                <a:solidFill>
                  <a:srgbClr val="BF0000"/>
                </a:solidFill>
              </a:rPr>
              <a:t>а</a:t>
            </a:r>
            <a:r>
              <a:rPr altLang="en-US" sz="2800" lang="ru-RU">
                <a:solidFill>
                  <a:srgbClr val="BF0000"/>
                </a:solidFill>
              </a:rPr>
              <a:t>е</a:t>
            </a:r>
            <a:r>
              <a:rPr altLang="en-US" sz="2800" lang="ru-RU">
                <a:solidFill>
                  <a:srgbClr val="BF0000"/>
                </a:solidFill>
              </a:rPr>
              <a:t>в</a:t>
            </a:r>
            <a:r>
              <a:rPr altLang="en-US" sz="2800" lang="ru-RU">
                <a:solidFill>
                  <a:srgbClr val="BF0000"/>
                </a:solidFill>
              </a:rPr>
              <a:t>а</a:t>
            </a:r>
            <a:endParaRPr lang="ru-RU"/>
          </a:p>
          <a:p>
            <a:r>
              <a:rPr altLang="en-US" sz="2800" lang="ru-RU">
                <a:solidFill>
                  <a:srgbClr val="BF0000"/>
                </a:solidFill>
              </a:rPr>
              <a:t>Б</a:t>
            </a:r>
            <a:r>
              <a:rPr altLang="en-US" sz="2800" lang="ru-RU">
                <a:solidFill>
                  <a:srgbClr val="BF0000"/>
                </a:solidFill>
              </a:rPr>
              <a:t>о</a:t>
            </a:r>
            <a:r>
              <a:rPr altLang="en-US" sz="2800" lang="ru-RU">
                <a:solidFill>
                  <a:srgbClr val="BF0000"/>
                </a:solidFill>
              </a:rPr>
              <a:t>г</a:t>
            </a:r>
            <a:r>
              <a:rPr altLang="en-US" sz="2800" lang="ru-RU">
                <a:solidFill>
                  <a:srgbClr val="BF0000"/>
                </a:solidFill>
              </a:rPr>
              <a:t>д</a:t>
            </a:r>
            <a:r>
              <a:rPr altLang="en-US" sz="2800" lang="ru-RU">
                <a:solidFill>
                  <a:srgbClr val="BF0000"/>
                </a:solidFill>
              </a:rPr>
              <a:t>а</a:t>
            </a:r>
            <a:r>
              <a:rPr altLang="en-US" sz="2800" lang="ru-RU">
                <a:solidFill>
                  <a:srgbClr val="BF0000"/>
                </a:solidFill>
              </a:rPr>
              <a:t>т</a:t>
            </a:r>
            <a:endParaRPr lang="ru-RU"/>
          </a:p>
          <a:p>
            <a:r>
              <a:rPr altLang="en-US" sz="2800" lang="ru-RU">
                <a:solidFill>
                  <a:srgbClr val="BF0000"/>
                </a:solidFill>
              </a:rPr>
              <a:t>С</a:t>
            </a:r>
            <a:r>
              <a:rPr altLang="en-US" sz="2800" lang="ru-RU">
                <a:solidFill>
                  <a:srgbClr val="BF0000"/>
                </a:solidFill>
              </a:rPr>
              <a:t>у</a:t>
            </a:r>
            <a:r>
              <a:rPr altLang="en-US" sz="2800" lang="ru-RU">
                <a:solidFill>
                  <a:srgbClr val="BF0000"/>
                </a:solidFill>
              </a:rPr>
              <a:t>н</a:t>
            </a:r>
            <a:r>
              <a:rPr altLang="en-US" sz="2800" lang="ru-RU">
                <a:solidFill>
                  <a:srgbClr val="BF0000"/>
                </a:solidFill>
              </a:rPr>
              <a:t>г</a:t>
            </a:r>
            <a:r>
              <a:rPr altLang="en-US" sz="2800" lang="ru-RU">
                <a:solidFill>
                  <a:srgbClr val="BF0000"/>
                </a:solidFill>
              </a:rPr>
              <a:t>а</a:t>
            </a:r>
            <a:r>
              <a:rPr altLang="en-US" sz="2800" lang="ru-RU">
                <a:solidFill>
                  <a:srgbClr val="BF0000"/>
                </a:solidFill>
              </a:rPr>
              <a:t>т</a:t>
            </a:r>
            <a:r>
              <a:rPr altLang="en-US" sz="2800" lang="ru-RU">
                <a:solidFill>
                  <a:srgbClr val="BF0000"/>
                </a:solidFill>
              </a:rPr>
              <a:t>о</a:t>
            </a:r>
            <a:r>
              <a:rPr altLang="en-US" sz="2800" lang="ru-RU">
                <a:solidFill>
                  <a:srgbClr val="BF0000"/>
                </a:solidFill>
              </a:rPr>
              <a:t>в</a:t>
            </a:r>
            <a:r>
              <a:rPr altLang="en-US" sz="2800" lang="ru-RU">
                <a:solidFill>
                  <a:srgbClr val="BF0000"/>
                </a:solidFill>
              </a:rPr>
              <a:t>н</a:t>
            </a:r>
            <a:r>
              <a:rPr altLang="en-US" sz="2800" lang="ru-RU">
                <a:solidFill>
                  <a:srgbClr val="BF0000"/>
                </a:solidFill>
              </a:rPr>
              <a:t>а</a:t>
            </a:r>
            <a:r>
              <a:rPr altLang="en-US" sz="2800" lang="en-US">
                <a:solidFill>
                  <a:srgbClr val="BF0000"/>
                </a:solidFill>
              </a:rPr>
              <a:t> 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>
          <a:solidFill>
            <a:srgbClr val="D04617"/>
          </a:solidFill>
        </p:spPr>
        <p:txBody>
          <a:bodyPr/>
          <a:p>
            <a:r>
              <a:rPr altLang="en-US" sz="3000" lang="ru-RU">
                <a:solidFill>
                  <a:srgbClr val="92D04F"/>
                </a:solidFill>
              </a:rPr>
              <a:t>Ч</a:t>
            </a:r>
            <a:r>
              <a:rPr altLang="en-US" sz="3000" lang="ru-RU">
                <a:solidFill>
                  <a:srgbClr val="92D04F"/>
                </a:solidFill>
              </a:rPr>
              <a:t>е</a:t>
            </a:r>
            <a:r>
              <a:rPr altLang="en-US" sz="3000" lang="ru-RU">
                <a:solidFill>
                  <a:srgbClr val="92D04F"/>
                </a:solidFill>
              </a:rPr>
              <a:t>т</a:t>
            </a:r>
            <a:r>
              <a:rPr altLang="en-US" sz="3000" lang="ru-RU">
                <a:solidFill>
                  <a:srgbClr val="92D04F"/>
                </a:solidFill>
              </a:rPr>
              <a:t>вертый</a:t>
            </a:r>
            <a:r>
              <a:rPr altLang="en-US" sz="3000" lang="en-US">
                <a:solidFill>
                  <a:srgbClr val="92D04F"/>
                </a:solidFill>
              </a:rPr>
              <a:t> </a:t>
            </a:r>
            <a:r>
              <a:rPr altLang="en-US" sz="3000" lang="ru-RU">
                <a:solidFill>
                  <a:srgbClr val="92D04F"/>
                </a:solidFill>
              </a:rPr>
              <a:t>к</a:t>
            </a:r>
            <a:r>
              <a:rPr altLang="en-US" sz="3000" lang="ru-RU">
                <a:solidFill>
                  <a:srgbClr val="92D04F"/>
                </a:solidFill>
              </a:rPr>
              <a:t>л</a:t>
            </a:r>
            <a:r>
              <a:rPr altLang="en-US" sz="3000" lang="ru-RU">
                <a:solidFill>
                  <a:srgbClr val="92D04F"/>
                </a:solidFill>
              </a:rPr>
              <a:t>а</a:t>
            </a:r>
            <a:r>
              <a:rPr altLang="en-US" sz="3000" lang="ru-RU">
                <a:solidFill>
                  <a:srgbClr val="92D04F"/>
                </a:solidFill>
              </a:rPr>
              <a:t>сс</a:t>
            </a:r>
            <a:endParaRPr lang="ru-RU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55" name=""/>
          <p:cNvSpPr>
            <a:spLocks noGrp="1"/>
          </p:cNvSpPr>
          <p:nvPr>
            <p:ph type="body" sz="half" idx="2"/>
          </p:nvPr>
        </p:nvSpPr>
        <p:spPr>
          <a:solidFill>
            <a:srgbClr val="D04617"/>
          </a:solidFill>
        </p:spPr>
        <p:txBody>
          <a:bodyPr/>
          <a:p>
            <a:r>
              <a:rPr altLang="en-US" sz="2300" lang="ru-RU">
                <a:solidFill>
                  <a:srgbClr val="92D04F"/>
                </a:solidFill>
              </a:rPr>
              <a:t>У</a:t>
            </a:r>
            <a:r>
              <a:rPr altLang="en-US" sz="2300" lang="ru-RU">
                <a:solidFill>
                  <a:srgbClr val="92D04F"/>
                </a:solidFill>
              </a:rPr>
              <a:t>ч</a:t>
            </a:r>
            <a:r>
              <a:rPr altLang="en-US" sz="2300" lang="ru-RU">
                <a:solidFill>
                  <a:srgbClr val="92D04F"/>
                </a:solidFill>
              </a:rPr>
              <a:t>и</a:t>
            </a:r>
            <a:r>
              <a:rPr altLang="en-US" sz="2300" lang="ru-RU">
                <a:solidFill>
                  <a:srgbClr val="92D04F"/>
                </a:solidFill>
              </a:rPr>
              <a:t>т</a:t>
            </a:r>
            <a:r>
              <a:rPr altLang="en-US" sz="2300" lang="ru-RU">
                <a:solidFill>
                  <a:srgbClr val="92D04F"/>
                </a:solidFill>
              </a:rPr>
              <a:t>и</a:t>
            </a:r>
            <a:r>
              <a:rPr altLang="en-US" sz="2300" lang="ru-RU">
                <a:solidFill>
                  <a:srgbClr val="92D04F"/>
                </a:solidFill>
              </a:rPr>
              <a:t>л</a:t>
            </a:r>
            <a:r>
              <a:rPr altLang="en-US" sz="2300" lang="ru-RU">
                <a:solidFill>
                  <a:srgbClr val="92D04F"/>
                </a:solidFill>
              </a:rPr>
              <a:t>ь</a:t>
            </a:r>
            <a:r>
              <a:rPr altLang="en-US" sz="2300" lang="en-US">
                <a:solidFill>
                  <a:srgbClr val="92D04F"/>
                </a:solidFill>
              </a:rPr>
              <a:t> </a:t>
            </a:r>
            <a:r>
              <a:rPr altLang="en-US" sz="2300" lang="ru-RU">
                <a:solidFill>
                  <a:srgbClr val="92D04F"/>
                </a:solidFill>
              </a:rPr>
              <a:t>н</a:t>
            </a:r>
            <a:r>
              <a:rPr altLang="en-US" sz="2300" lang="ru-RU">
                <a:solidFill>
                  <a:srgbClr val="92D04F"/>
                </a:solidFill>
              </a:rPr>
              <a:t>а</a:t>
            </a:r>
            <a:r>
              <a:rPr altLang="en-US" sz="2300" lang="ru-RU">
                <a:solidFill>
                  <a:srgbClr val="92D04F"/>
                </a:solidFill>
              </a:rPr>
              <a:t>ч</a:t>
            </a:r>
            <a:r>
              <a:rPr altLang="en-US" sz="2300" lang="ru-RU">
                <a:solidFill>
                  <a:srgbClr val="92D04F"/>
                </a:solidFill>
              </a:rPr>
              <a:t>а</a:t>
            </a:r>
            <a:r>
              <a:rPr altLang="en-US" sz="2300" lang="ru-RU">
                <a:solidFill>
                  <a:srgbClr val="92D04F"/>
                </a:solidFill>
              </a:rPr>
              <a:t>льных</a:t>
            </a:r>
            <a:endParaRPr lang="ru-RU"/>
          </a:p>
          <a:p>
            <a:r>
              <a:rPr altLang="en-US" sz="2300" lang="ru-RU">
                <a:solidFill>
                  <a:srgbClr val="92D04F"/>
                </a:solidFill>
              </a:rPr>
              <a:t>к</a:t>
            </a:r>
            <a:r>
              <a:rPr altLang="en-US" sz="2300" lang="ru-RU">
                <a:solidFill>
                  <a:srgbClr val="92D04F"/>
                </a:solidFill>
              </a:rPr>
              <a:t>л</a:t>
            </a:r>
            <a:r>
              <a:rPr altLang="en-US" sz="2300" lang="ru-RU">
                <a:solidFill>
                  <a:srgbClr val="92D04F"/>
                </a:solidFill>
              </a:rPr>
              <a:t>а</a:t>
            </a:r>
            <a:r>
              <a:rPr altLang="en-US" sz="2300" lang="ru-RU">
                <a:solidFill>
                  <a:srgbClr val="92D04F"/>
                </a:solidFill>
              </a:rPr>
              <a:t>с</a:t>
            </a:r>
            <a:r>
              <a:rPr altLang="en-US" sz="2300" lang="ru-RU">
                <a:solidFill>
                  <a:srgbClr val="92D04F"/>
                </a:solidFill>
              </a:rPr>
              <a:t>с</a:t>
            </a:r>
            <a:r>
              <a:rPr altLang="en-US" sz="2300" lang="ru-RU">
                <a:solidFill>
                  <a:srgbClr val="92D04F"/>
                </a:solidFill>
              </a:rPr>
              <a:t>о</a:t>
            </a:r>
            <a:r>
              <a:rPr altLang="en-US" sz="2300" lang="ru-RU">
                <a:solidFill>
                  <a:srgbClr val="92D04F"/>
                </a:solidFill>
              </a:rPr>
              <a:t>в</a:t>
            </a:r>
            <a:endParaRPr lang="ru-RU"/>
          </a:p>
          <a:p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л</a:t>
            </a:r>
            <a:r>
              <a:rPr altLang="en-US" sz="2000" lang="ru-RU">
                <a:solidFill>
                  <a:srgbClr val="92D04F"/>
                </a:solidFill>
              </a:rPr>
              <a:t>и</a:t>
            </a:r>
            <a:r>
              <a:rPr altLang="en-US" sz="2000" lang="ru-RU">
                <a:solidFill>
                  <a:srgbClr val="92D04F"/>
                </a:solidFill>
              </a:rPr>
              <a:t>с</a:t>
            </a:r>
            <a:r>
              <a:rPr altLang="en-US" sz="2000" lang="ru-RU">
                <a:solidFill>
                  <a:srgbClr val="92D04F"/>
                </a:solidFill>
              </a:rPr>
              <a:t>п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е</a:t>
            </a:r>
            <a:r>
              <a:rPr altLang="en-US" sz="2000" lang="ru-RU">
                <a:solidFill>
                  <a:srgbClr val="92D04F"/>
                </a:solidFill>
              </a:rPr>
              <a:t>в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en-US">
                <a:solidFill>
                  <a:srgbClr val="92D04F"/>
                </a:solidFill>
              </a:rPr>
              <a:t> </a:t>
            </a:r>
            <a:endParaRPr lang="ru-RU"/>
          </a:p>
          <a:p>
            <a:r>
              <a:rPr altLang="en-US" sz="2000" lang="ru-RU">
                <a:solidFill>
                  <a:srgbClr val="92D04F"/>
                </a:solidFill>
              </a:rPr>
              <a:t>Б</a:t>
            </a:r>
            <a:r>
              <a:rPr altLang="en-US" sz="2000" lang="ru-RU">
                <a:solidFill>
                  <a:srgbClr val="92D04F"/>
                </a:solidFill>
              </a:rPr>
              <a:t>о</a:t>
            </a:r>
            <a:r>
              <a:rPr altLang="en-US" sz="2000" lang="ru-RU">
                <a:solidFill>
                  <a:srgbClr val="92D04F"/>
                </a:solidFill>
              </a:rPr>
              <a:t>г</a:t>
            </a:r>
            <a:r>
              <a:rPr altLang="en-US" sz="2000" lang="ru-RU">
                <a:solidFill>
                  <a:srgbClr val="92D04F"/>
                </a:solidFill>
              </a:rPr>
              <a:t>д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т</a:t>
            </a:r>
            <a:endParaRPr lang="ru-RU"/>
          </a:p>
          <a:p>
            <a:r>
              <a:rPr altLang="en-US" sz="1900" lang="ru-RU">
                <a:solidFill>
                  <a:srgbClr val="92D04F"/>
                </a:solidFill>
              </a:rPr>
              <a:t>С</a:t>
            </a:r>
            <a:r>
              <a:rPr altLang="en-US" sz="1900" lang="ru-RU">
                <a:solidFill>
                  <a:srgbClr val="92D04F"/>
                </a:solidFill>
              </a:rPr>
              <a:t>у</a:t>
            </a:r>
            <a:r>
              <a:rPr altLang="en-US" sz="1900" lang="ru-RU">
                <a:solidFill>
                  <a:srgbClr val="92D04F"/>
                </a:solidFill>
              </a:rPr>
              <a:t>н</a:t>
            </a:r>
            <a:r>
              <a:rPr altLang="en-US" sz="1900" lang="ru-RU">
                <a:solidFill>
                  <a:srgbClr val="92D04F"/>
                </a:solidFill>
              </a:rPr>
              <a:t>г</a:t>
            </a:r>
            <a:r>
              <a:rPr altLang="en-US" sz="1900" lang="ru-RU">
                <a:solidFill>
                  <a:srgbClr val="92D04F"/>
                </a:solidFill>
              </a:rPr>
              <a:t>а</a:t>
            </a:r>
            <a:r>
              <a:rPr altLang="en-US" sz="1900" lang="ru-RU">
                <a:solidFill>
                  <a:srgbClr val="92D04F"/>
                </a:solidFill>
              </a:rPr>
              <a:t>т</a:t>
            </a:r>
            <a:r>
              <a:rPr altLang="en-US" sz="1900" lang="ru-RU">
                <a:solidFill>
                  <a:srgbClr val="92D04F"/>
                </a:solidFill>
              </a:rPr>
              <a:t>о</a:t>
            </a:r>
            <a:r>
              <a:rPr altLang="en-US" sz="1900" lang="ru-RU">
                <a:solidFill>
                  <a:srgbClr val="92D04F"/>
                </a:solidFill>
              </a:rPr>
              <a:t>в</a:t>
            </a:r>
            <a:r>
              <a:rPr altLang="en-US" sz="1900" lang="ru-RU">
                <a:solidFill>
                  <a:srgbClr val="92D04F"/>
                </a:solidFill>
              </a:rPr>
              <a:t>н</a:t>
            </a:r>
            <a:r>
              <a:rPr altLang="en-US" sz="1900" lang="ru-RU">
                <a:solidFill>
                  <a:srgbClr val="92D04F"/>
                </a:solidFill>
              </a:rPr>
              <a:t>а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>
          <a:solidFill>
            <a:srgbClr val="6600CC"/>
          </a:solidFill>
        </p:spPr>
        <p:txBody>
          <a:bodyPr/>
          <a:p>
            <a:r>
              <a:rPr altLang="en-US" lang="ru-RU">
                <a:solidFill>
                  <a:srgbClr val="FFFFFF"/>
                </a:solidFill>
              </a:rPr>
              <a:t>Ч</a:t>
            </a:r>
            <a:r>
              <a:rPr altLang="en-US" lang="ru-RU">
                <a:solidFill>
                  <a:srgbClr val="FFFFFF"/>
                </a:solidFill>
              </a:rPr>
              <a:t>е</a:t>
            </a:r>
            <a:r>
              <a:rPr altLang="en-US" lang="ru-RU">
                <a:solidFill>
                  <a:srgbClr val="FFFFFF"/>
                </a:solidFill>
              </a:rPr>
              <a:t>т</a:t>
            </a:r>
            <a:r>
              <a:rPr altLang="en-US" lang="ru-RU">
                <a:solidFill>
                  <a:srgbClr val="FFFFFF"/>
                </a:solidFill>
              </a:rPr>
              <a:t>в</a:t>
            </a:r>
            <a:r>
              <a:rPr altLang="en-US" lang="ru-RU">
                <a:solidFill>
                  <a:srgbClr val="FFFFFF"/>
                </a:solidFill>
              </a:rPr>
              <a:t>е</a:t>
            </a:r>
            <a:r>
              <a:rPr altLang="en-US" lang="ru-RU">
                <a:solidFill>
                  <a:srgbClr val="FFFFFF"/>
                </a:solidFill>
              </a:rPr>
              <a:t>р</a:t>
            </a:r>
            <a:r>
              <a:rPr altLang="en-US" lang="ru-RU">
                <a:solidFill>
                  <a:srgbClr val="FFFFFF"/>
                </a:solidFill>
              </a:rPr>
              <a:t>т</a:t>
            </a:r>
            <a:r>
              <a:rPr altLang="en-US" lang="ru-RU">
                <a:solidFill>
                  <a:srgbClr val="FFFFFF"/>
                </a:solidFill>
              </a:rPr>
              <a:t>ы</a:t>
            </a:r>
            <a:r>
              <a:rPr altLang="en-US" lang="ru-RU">
                <a:solidFill>
                  <a:srgbClr val="FFFFFF"/>
                </a:solidFill>
              </a:rPr>
              <a:t>й</a:t>
            </a:r>
            <a:r>
              <a:rPr altLang="en-US" lang="en-US">
                <a:solidFill>
                  <a:srgbClr val="FFFFFF"/>
                </a:solidFill>
              </a:rPr>
              <a:t> </a:t>
            </a:r>
            <a:r>
              <a:rPr altLang="en-US" lang="ru-RU">
                <a:solidFill>
                  <a:srgbClr val="FFFFFF"/>
                </a:solidFill>
              </a:rPr>
              <a:t>к</a:t>
            </a:r>
            <a:r>
              <a:rPr altLang="en-US" lang="ru-RU">
                <a:solidFill>
                  <a:srgbClr val="FFFFFF"/>
                </a:solidFill>
              </a:rPr>
              <a:t>л</a:t>
            </a:r>
            <a:r>
              <a:rPr altLang="en-US" lang="ru-RU">
                <a:solidFill>
                  <a:srgbClr val="FFFFFF"/>
                </a:solidFill>
              </a:rPr>
              <a:t>а</a:t>
            </a:r>
            <a:r>
              <a:rPr altLang="en-US" lang="ru-RU">
                <a:solidFill>
                  <a:srgbClr val="FFFFFF"/>
                </a:solidFill>
              </a:rPr>
              <a:t>с</a:t>
            </a:r>
            <a:r>
              <a:rPr altLang="en-US" lang="ru-RU">
                <a:solidFill>
                  <a:srgbClr val="FFFFFF"/>
                </a:solidFill>
              </a:rPr>
              <a:t>с</a:t>
            </a:r>
            <a:endParaRPr lang="ru-RU"/>
          </a:p>
        </p:txBody>
      </p:sp>
      <p:pic>
        <p:nvPicPr>
          <p:cNvPr id="2097155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58" name=""/>
          <p:cNvSpPr>
            <a:spLocks noGrp="1"/>
          </p:cNvSpPr>
          <p:nvPr>
            <p:ph type="body" sz="half" idx="2"/>
          </p:nvPr>
        </p:nvSpPr>
        <p:spPr>
          <a:solidFill>
            <a:srgbClr val="6600CC"/>
          </a:solidFill>
        </p:spPr>
        <p:txBody>
          <a:bodyPr/>
          <a:p>
            <a:r>
              <a:rPr altLang="en-US" sz="2600" lang="ru-RU">
                <a:solidFill>
                  <a:srgbClr val="FFFFFF"/>
                </a:solidFill>
              </a:rPr>
              <a:t>У</a:t>
            </a:r>
            <a:r>
              <a:rPr altLang="en-US" sz="2600" lang="ru-RU">
                <a:solidFill>
                  <a:srgbClr val="FFFFFF"/>
                </a:solidFill>
              </a:rPr>
              <a:t>ч</a:t>
            </a:r>
            <a:r>
              <a:rPr altLang="en-US" sz="2600" lang="ru-RU">
                <a:solidFill>
                  <a:srgbClr val="FFFFFF"/>
                </a:solidFill>
              </a:rPr>
              <a:t>и</a:t>
            </a:r>
            <a:r>
              <a:rPr altLang="en-US" sz="2600" lang="ru-RU">
                <a:solidFill>
                  <a:srgbClr val="FFFFFF"/>
                </a:solidFill>
              </a:rPr>
              <a:t>т</a:t>
            </a:r>
            <a:r>
              <a:rPr altLang="en-US" sz="2600" lang="ru-RU">
                <a:solidFill>
                  <a:srgbClr val="FFFFFF"/>
                </a:solidFill>
              </a:rPr>
              <a:t>и</a:t>
            </a:r>
            <a:r>
              <a:rPr altLang="en-US" sz="2600" lang="ru-RU">
                <a:solidFill>
                  <a:srgbClr val="FFFFFF"/>
                </a:solidFill>
              </a:rPr>
              <a:t>л</a:t>
            </a:r>
            <a:r>
              <a:rPr altLang="en-US" sz="2600" lang="ru-RU">
                <a:solidFill>
                  <a:srgbClr val="FFFFFF"/>
                </a:solidFill>
              </a:rPr>
              <a:t>ь</a:t>
            </a:r>
            <a:r>
              <a:rPr altLang="en-US" sz="2600" lang="en-US">
                <a:solidFill>
                  <a:srgbClr val="FFFFFF"/>
                </a:solidFill>
              </a:rPr>
              <a:t> </a:t>
            </a:r>
            <a:r>
              <a:rPr altLang="en-US" sz="2600" lang="ru-RU">
                <a:solidFill>
                  <a:srgbClr val="FFFFFF"/>
                </a:solidFill>
              </a:rPr>
              <a:t>н</a:t>
            </a:r>
            <a:r>
              <a:rPr altLang="en-US" sz="2600" lang="ru-RU">
                <a:solidFill>
                  <a:srgbClr val="FFFFFF"/>
                </a:solidFill>
              </a:rPr>
              <a:t>а</a:t>
            </a:r>
            <a:r>
              <a:rPr altLang="en-US" sz="2600" lang="ru-RU">
                <a:solidFill>
                  <a:srgbClr val="FFFFFF"/>
                </a:solidFill>
              </a:rPr>
              <a:t>ч</a:t>
            </a:r>
            <a:r>
              <a:rPr altLang="en-US" sz="2600" lang="ru-RU">
                <a:solidFill>
                  <a:srgbClr val="FFFFFF"/>
                </a:solidFill>
              </a:rPr>
              <a:t>а</a:t>
            </a:r>
            <a:r>
              <a:rPr altLang="en-US" sz="2600" lang="ru-RU">
                <a:solidFill>
                  <a:srgbClr val="FFFFFF"/>
                </a:solidFill>
              </a:rPr>
              <a:t>л</a:t>
            </a:r>
            <a:r>
              <a:rPr altLang="en-US" sz="2600" lang="ru-RU">
                <a:solidFill>
                  <a:srgbClr val="FFFFFF"/>
                </a:solidFill>
              </a:rPr>
              <a:t>ь</a:t>
            </a:r>
            <a:r>
              <a:rPr altLang="en-US" sz="2600" lang="ru-RU">
                <a:solidFill>
                  <a:srgbClr val="FFFFFF"/>
                </a:solidFill>
              </a:rPr>
              <a:t>н</a:t>
            </a:r>
            <a:r>
              <a:rPr altLang="en-US" sz="2600" lang="ru-RU">
                <a:solidFill>
                  <a:srgbClr val="FFFFFF"/>
                </a:solidFill>
              </a:rPr>
              <a:t>ы</a:t>
            </a:r>
            <a:r>
              <a:rPr altLang="en-US" sz="2600" lang="ru-RU">
                <a:solidFill>
                  <a:srgbClr val="FFFFFF"/>
                </a:solidFill>
              </a:rPr>
              <a:t>х</a:t>
            </a:r>
            <a:r>
              <a:rPr altLang="en-US" sz="2600" lang="en-US">
                <a:solidFill>
                  <a:srgbClr val="FFFFFF"/>
                </a:solidFill>
              </a:rPr>
              <a:t> </a:t>
            </a:r>
            <a:r>
              <a:rPr altLang="en-US" sz="2600" lang="ru-RU">
                <a:solidFill>
                  <a:srgbClr val="FFFFFF"/>
                </a:solidFill>
              </a:rPr>
              <a:t>к</a:t>
            </a:r>
            <a:r>
              <a:rPr altLang="en-US" sz="2600" lang="ru-RU">
                <a:solidFill>
                  <a:srgbClr val="FFFFFF"/>
                </a:solidFill>
              </a:rPr>
              <a:t>лассов</a:t>
            </a:r>
            <a:r>
              <a:rPr altLang="en-US" sz="2600" lang="en-US">
                <a:solidFill>
                  <a:srgbClr val="FFFFFF"/>
                </a:solidFill>
              </a:rPr>
              <a:t> </a:t>
            </a:r>
            <a:endParaRPr lang="ru-RU"/>
          </a:p>
          <a:p>
            <a:r>
              <a:rPr altLang="en-US" sz="2600" lang="ru-RU">
                <a:solidFill>
                  <a:srgbClr val="FFFFFF"/>
                </a:solidFill>
              </a:rPr>
              <a:t>А</a:t>
            </a:r>
            <a:r>
              <a:rPr altLang="en-US" sz="2600" lang="ru-RU">
                <a:solidFill>
                  <a:srgbClr val="FFFFFF"/>
                </a:solidFill>
              </a:rPr>
              <a:t>л</a:t>
            </a:r>
            <a:r>
              <a:rPr altLang="en-US" sz="2600" lang="ru-RU">
                <a:solidFill>
                  <a:srgbClr val="FFFFFF"/>
                </a:solidFill>
              </a:rPr>
              <a:t>и</a:t>
            </a:r>
            <a:r>
              <a:rPr altLang="en-US" sz="2600" lang="ru-RU">
                <a:solidFill>
                  <a:srgbClr val="FFFFFF"/>
                </a:solidFill>
              </a:rPr>
              <a:t>с</a:t>
            </a:r>
            <a:r>
              <a:rPr altLang="en-US" sz="2600" lang="ru-RU">
                <a:solidFill>
                  <a:srgbClr val="FFFFFF"/>
                </a:solidFill>
              </a:rPr>
              <a:t>п</a:t>
            </a:r>
            <a:r>
              <a:rPr altLang="en-US" sz="2600" lang="ru-RU">
                <a:solidFill>
                  <a:srgbClr val="FFFFFF"/>
                </a:solidFill>
              </a:rPr>
              <a:t>а</a:t>
            </a:r>
            <a:r>
              <a:rPr altLang="en-US" sz="2600" lang="ru-RU">
                <a:solidFill>
                  <a:srgbClr val="FFFFFF"/>
                </a:solidFill>
              </a:rPr>
              <a:t>е</a:t>
            </a:r>
            <a:r>
              <a:rPr altLang="en-US" sz="2600" lang="ru-RU">
                <a:solidFill>
                  <a:srgbClr val="FFFFFF"/>
                </a:solidFill>
              </a:rPr>
              <a:t>в</a:t>
            </a:r>
            <a:r>
              <a:rPr altLang="en-US" sz="2600" lang="ru-RU">
                <a:solidFill>
                  <a:srgbClr val="FFFFFF"/>
                </a:solidFill>
              </a:rPr>
              <a:t>а</a:t>
            </a:r>
            <a:r>
              <a:rPr altLang="en-US" sz="2600" lang="en-US">
                <a:solidFill>
                  <a:srgbClr val="FFFFFF"/>
                </a:solidFill>
              </a:rPr>
              <a:t> </a:t>
            </a:r>
            <a:r>
              <a:rPr altLang="en-US" sz="2600" lang="ru-RU">
                <a:solidFill>
                  <a:srgbClr val="FFFFFF"/>
                </a:solidFill>
              </a:rPr>
              <a:t>Б.</a:t>
            </a:r>
            <a:r>
              <a:rPr altLang="en-US" sz="2600" lang="ru-RU">
                <a:solidFill>
                  <a:srgbClr val="FFFFFF"/>
                </a:solidFill>
              </a:rPr>
              <a:t>С</a:t>
            </a:r>
            <a:r>
              <a:rPr altLang="en-US" sz="2600" lang="en-US">
                <a:solidFill>
                  <a:srgbClr val="FFFFFF"/>
                </a:solidFill>
              </a:rPr>
              <a:t>.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p>
            <a:r>
              <a:rPr altLang="en-US" lang="ru-RU">
                <a:solidFill>
                  <a:srgbClr val="92D04F"/>
                </a:solidFill>
              </a:rPr>
              <a:t>Д</a:t>
            </a:r>
            <a:r>
              <a:rPr altLang="en-US" lang="ru-RU">
                <a:solidFill>
                  <a:srgbClr val="92D04F"/>
                </a:solidFill>
              </a:rPr>
              <a:t>и</a:t>
            </a:r>
            <a:r>
              <a:rPr altLang="en-US" lang="ru-RU">
                <a:solidFill>
                  <a:srgbClr val="92D04F"/>
                </a:solidFill>
              </a:rPr>
              <a:t>к</a:t>
            </a:r>
            <a:r>
              <a:rPr altLang="en-US" lang="ru-RU">
                <a:solidFill>
                  <a:srgbClr val="92D04F"/>
                </a:solidFill>
              </a:rPr>
              <a:t>тант</a:t>
            </a:r>
            <a:endParaRPr lang="ru-RU"/>
          </a:p>
        </p:txBody>
      </p:sp>
      <p:pic>
        <p:nvPicPr>
          <p:cNvPr id="2097156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61" name=""/>
          <p:cNvSpPr>
            <a:spLocks noGrp="1"/>
          </p:cNvSpPr>
          <p:nvPr>
            <p:ph type="body" sz="half" idx="2"/>
          </p:nvPr>
        </p:nvSpPr>
        <p:spPr/>
        <p:txBody>
          <a:bodyPr/>
          <a:p>
            <a:r>
              <a:rPr altLang="en-US" sz="2000" lang="ru-RU">
                <a:solidFill>
                  <a:srgbClr val="92D04F"/>
                </a:solidFill>
              </a:rPr>
              <a:t>Ч</a:t>
            </a:r>
            <a:r>
              <a:rPr altLang="en-US" sz="2000" lang="ru-RU">
                <a:solidFill>
                  <a:srgbClr val="92D04F"/>
                </a:solidFill>
              </a:rPr>
              <a:t>е</a:t>
            </a:r>
            <a:r>
              <a:rPr altLang="en-US" sz="2000" lang="ru-RU">
                <a:solidFill>
                  <a:srgbClr val="92D04F"/>
                </a:solidFill>
              </a:rPr>
              <a:t>т</a:t>
            </a:r>
            <a:r>
              <a:rPr altLang="en-US" sz="2000" lang="ru-RU">
                <a:solidFill>
                  <a:srgbClr val="92D04F"/>
                </a:solidFill>
              </a:rPr>
              <a:t>в</a:t>
            </a:r>
            <a:r>
              <a:rPr altLang="en-US" sz="2000" lang="ru-RU">
                <a:solidFill>
                  <a:srgbClr val="92D04F"/>
                </a:solidFill>
              </a:rPr>
              <a:t>е</a:t>
            </a:r>
            <a:r>
              <a:rPr altLang="en-US" sz="2000" lang="ru-RU">
                <a:solidFill>
                  <a:srgbClr val="92D04F"/>
                </a:solidFill>
              </a:rPr>
              <a:t>р</a:t>
            </a:r>
            <a:r>
              <a:rPr altLang="en-US" sz="2000" lang="ru-RU">
                <a:solidFill>
                  <a:srgbClr val="92D04F"/>
                </a:solidFill>
              </a:rPr>
              <a:t>т</a:t>
            </a:r>
            <a:r>
              <a:rPr altLang="en-US" sz="2000" lang="ru-RU">
                <a:solidFill>
                  <a:srgbClr val="92D04F"/>
                </a:solidFill>
              </a:rPr>
              <a:t>ы</a:t>
            </a:r>
            <a:r>
              <a:rPr altLang="en-US" sz="2000" lang="ru-RU">
                <a:solidFill>
                  <a:srgbClr val="92D04F"/>
                </a:solidFill>
              </a:rPr>
              <a:t>й</a:t>
            </a:r>
            <a:r>
              <a:rPr altLang="en-US" sz="2000" lang="en-US">
                <a:solidFill>
                  <a:srgbClr val="92D04F"/>
                </a:solidFill>
              </a:rPr>
              <a:t> </a:t>
            </a:r>
            <a:r>
              <a:rPr altLang="en-US" sz="2000" lang="ru-RU">
                <a:solidFill>
                  <a:srgbClr val="92D04F"/>
                </a:solidFill>
              </a:rPr>
              <a:t>к</a:t>
            </a:r>
            <a:r>
              <a:rPr altLang="en-US" sz="2000" lang="ru-RU">
                <a:solidFill>
                  <a:srgbClr val="92D04F"/>
                </a:solidFill>
              </a:rPr>
              <a:t>л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с</a:t>
            </a:r>
            <a:r>
              <a:rPr altLang="en-US" sz="2000" lang="ru-RU">
                <a:solidFill>
                  <a:srgbClr val="92D04F"/>
                </a:solidFill>
              </a:rPr>
              <a:t>с</a:t>
            </a:r>
            <a:r>
              <a:rPr altLang="en-US" sz="2000" lang="en-US">
                <a:solidFill>
                  <a:srgbClr val="92D04F"/>
                </a:solidFill>
              </a:rPr>
              <a:t> </a:t>
            </a:r>
            <a:endParaRPr lang="ru-RU"/>
          </a:p>
          <a:p>
            <a:r>
              <a:rPr altLang="en-US" sz="2000" lang="ru-RU">
                <a:solidFill>
                  <a:srgbClr val="92D04F"/>
                </a:solidFill>
              </a:rPr>
              <a:t>С</a:t>
            </a:r>
            <a:r>
              <a:rPr altLang="en-US" sz="2000" lang="ru-RU">
                <a:solidFill>
                  <a:srgbClr val="92D04F"/>
                </a:solidFill>
              </a:rPr>
              <a:t>Ш</a:t>
            </a:r>
            <a:r>
              <a:rPr altLang="en-US" sz="2000" lang="en-US">
                <a:solidFill>
                  <a:srgbClr val="92D04F"/>
                </a:solidFill>
              </a:rPr>
              <a:t> </a:t>
            </a:r>
            <a:r>
              <a:rPr altLang="en-US" sz="2000" lang="ru-RU">
                <a:solidFill>
                  <a:srgbClr val="92D04F"/>
                </a:solidFill>
              </a:rPr>
              <a:t>с</a:t>
            </a:r>
            <a:r>
              <a:rPr altLang="en-US" sz="2000" lang="en-US">
                <a:solidFill>
                  <a:srgbClr val="92D04F"/>
                </a:solidFill>
              </a:rPr>
              <a:t>.</a:t>
            </a:r>
            <a:r>
              <a:rPr altLang="en-US" sz="2000" lang="ru-RU">
                <a:solidFill>
                  <a:srgbClr val="92D04F"/>
                </a:solidFill>
              </a:rPr>
              <a:t>Б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я</a:t>
            </a:r>
            <a:r>
              <a:rPr altLang="en-US" sz="2000" lang="ru-RU">
                <a:solidFill>
                  <a:srgbClr val="92D04F"/>
                </a:solidFill>
              </a:rPr>
              <a:t>н</a:t>
            </a:r>
            <a:r>
              <a:rPr altLang="en-US" sz="2000" lang="ru-RU">
                <a:solidFill>
                  <a:srgbClr val="92D04F"/>
                </a:solidFill>
              </a:rPr>
              <a:t>б</a:t>
            </a:r>
            <a:r>
              <a:rPr altLang="en-US" sz="2000" lang="ru-RU">
                <a:solidFill>
                  <a:srgbClr val="92D04F"/>
                </a:solidFill>
              </a:rPr>
              <a:t>а</a:t>
            </a:r>
            <a:r>
              <a:rPr altLang="en-US" sz="2000" lang="ru-RU">
                <a:solidFill>
                  <a:srgbClr val="92D04F"/>
                </a:solidFill>
              </a:rPr>
              <a:t>й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M2004J19C</dc:creator>
  <dcterms:created xsi:type="dcterms:W3CDTF">2015-05-11T21:36:16Z</dcterms:created>
  <dcterms:modified xsi:type="dcterms:W3CDTF">2021-03-03T17:05:14Z</dcterms:modified>
</cp:coreProperties>
</file>