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7" r:id="rId3"/>
    <p:sldId id="258" r:id="rId4"/>
    <p:sldId id="259" r:id="rId5"/>
    <p:sldId id="260" r:id="rId6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7978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332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tableStyles" Target="tableStyles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8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9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50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51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5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Титульный слайд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3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594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ru-RU" smtClean="0"/>
              <a:t>Образец подзаголовка</a:t>
            </a:r>
            <a:endParaRPr dirty="0" lang="en-US"/>
          </a:p>
        </p:txBody>
      </p:sp>
      <p:sp>
        <p:nvSpPr>
          <p:cNvPr id="104859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Заголовок и вертикальный текст"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4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615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6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Вертикальный заголовок и текст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4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605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60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Заголовок и объект"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610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6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Заголовок раздела"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620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ru-RU" smtClean="0"/>
              <a:t>Образец текста</a:t>
            </a:r>
          </a:p>
        </p:txBody>
      </p:sp>
      <p:sp>
        <p:nvSpPr>
          <p:cNvPr id="104862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Два объекта"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625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62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Сравнение"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0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631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ru-RU" smtClean="0"/>
              <a:t>Образец текста</a:t>
            </a:r>
          </a:p>
        </p:txBody>
      </p:sp>
      <p:sp>
        <p:nvSpPr>
          <p:cNvPr id="1048632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633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ru-RU" smtClean="0"/>
              <a:t>Образец текста</a:t>
            </a:r>
          </a:p>
        </p:txBody>
      </p:sp>
      <p:sp>
        <p:nvSpPr>
          <p:cNvPr id="1048634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63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6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7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Только заголовок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601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2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Пустой слайд"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Объект с подписью"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642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643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ru-RU" smtClean="0"/>
              <a:t>Образец текста</a:t>
            </a:r>
          </a:p>
        </p:txBody>
      </p:sp>
      <p:sp>
        <p:nvSpPr>
          <p:cNvPr id="104864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4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Рисунок с подписью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582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ru-RU" smtClean="0"/>
              <a:t>Вставка рисунка</a:t>
            </a:r>
            <a:endParaRPr dirty="0" lang="en-US"/>
          </a:p>
        </p:txBody>
      </p:sp>
      <p:sp>
        <p:nvSpPr>
          <p:cNvPr id="1048583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ru-RU" smtClean="0"/>
              <a:t>Образец текста</a:t>
            </a:r>
          </a:p>
        </p:txBody>
      </p:sp>
      <p:sp>
        <p:nvSpPr>
          <p:cNvPr id="104858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9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9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B00"/>
        </a:solidFill>
      </p:bgPr>
    </p:bg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Заголовок 1"/>
          <p:cNvSpPr>
            <a:spLocks noGrp="1"/>
          </p:cNvSpPr>
          <p:nvPr>
            <p:ph type="ctrTitle"/>
          </p:nvPr>
        </p:nvSpPr>
        <p:spPr>
          <a:solidFill>
            <a:srgbClr val="02A5E3"/>
          </a:solidFill>
          <a:ln>
            <a:solidFill>
              <a:srgbClr val="FFC000"/>
            </a:solidFill>
            <a:prstDash val="solid"/>
          </a:ln>
        </p:spPr>
        <p:txBody>
          <a:bodyPr/>
          <a:p>
            <a:r>
              <a:rPr altLang="en-US" lang="ru-RU">
                <a:solidFill>
                  <a:srgbClr val="FF0000"/>
                </a:solidFill>
              </a:rPr>
              <a:t>С</a:t>
            </a:r>
            <a:r>
              <a:rPr altLang="en-US" lang="ru-RU">
                <a:solidFill>
                  <a:srgbClr val="FF0000"/>
                </a:solidFill>
              </a:rPr>
              <a:t>Ш</a:t>
            </a:r>
            <a:r>
              <a:rPr altLang="en-US" lang="en-US">
                <a:solidFill>
                  <a:srgbClr val="FF0000"/>
                </a:solidFill>
              </a:rPr>
              <a:t> </a:t>
            </a:r>
            <a:r>
              <a:rPr altLang="en-US" lang="ru-RU">
                <a:solidFill>
                  <a:srgbClr val="FF0000"/>
                </a:solidFill>
              </a:rPr>
              <a:t>н</a:t>
            </a:r>
            <a:r>
              <a:rPr altLang="en-US" lang="ru-RU">
                <a:solidFill>
                  <a:srgbClr val="FF0000"/>
                </a:solidFill>
              </a:rPr>
              <a:t>о</a:t>
            </a:r>
            <a:r>
              <a:rPr altLang="en-US" lang="ru-RU">
                <a:solidFill>
                  <a:srgbClr val="FF0000"/>
                </a:solidFill>
              </a:rPr>
              <a:t>м</a:t>
            </a:r>
            <a:r>
              <a:rPr altLang="en-US" lang="ru-RU">
                <a:solidFill>
                  <a:srgbClr val="FF0000"/>
                </a:solidFill>
              </a:rPr>
              <a:t>е</a:t>
            </a:r>
            <a:r>
              <a:rPr altLang="en-US" lang="ru-RU">
                <a:solidFill>
                  <a:srgbClr val="FF0000"/>
                </a:solidFill>
              </a:rPr>
              <a:t>р</a:t>
            </a:r>
            <a:r>
              <a:rPr altLang="en-US" lang="en-US">
                <a:solidFill>
                  <a:srgbClr val="FF0000"/>
                </a:solidFill>
              </a:rPr>
              <a:t> </a:t>
            </a:r>
            <a:r>
              <a:rPr altLang="en-US" lang="en-US">
                <a:solidFill>
                  <a:srgbClr val="FF0000"/>
                </a:solidFill>
              </a:rPr>
              <a:t>6</a:t>
            </a:r>
            <a:br>
              <a:rPr altLang="en-US" lang="en-US">
                <a:solidFill>
                  <a:srgbClr val="FF0000"/>
                </a:solidFill>
              </a:rPr>
            </a:br>
            <a:r>
              <a:rPr altLang="en-US" lang="en-US">
                <a:solidFill>
                  <a:srgbClr val="FF0000"/>
                </a:solidFill>
              </a:rPr>
              <a:t> </a:t>
            </a:r>
            <a:r>
              <a:rPr altLang="en-US" lang="ru-RU">
                <a:solidFill>
                  <a:srgbClr val="FF0000"/>
                </a:solidFill>
              </a:rPr>
              <a:t>г</a:t>
            </a:r>
            <a:r>
              <a:rPr altLang="en-US" lang="en-US">
                <a:solidFill>
                  <a:srgbClr val="FF0000"/>
                </a:solidFill>
              </a:rPr>
              <a:t>.</a:t>
            </a:r>
            <a:r>
              <a:rPr altLang="en-US" lang="en-US">
                <a:solidFill>
                  <a:srgbClr val="FF0000"/>
                </a:solidFill>
              </a:rPr>
              <a:t> </a:t>
            </a:r>
            <a:r>
              <a:rPr altLang="en-US" lang="ru-RU">
                <a:solidFill>
                  <a:srgbClr val="FF0000"/>
                </a:solidFill>
              </a:rPr>
              <a:t>Щ</a:t>
            </a:r>
            <a:r>
              <a:rPr altLang="en-US" lang="ru-RU">
                <a:solidFill>
                  <a:srgbClr val="FF0000"/>
                </a:solidFill>
              </a:rPr>
              <a:t>у</a:t>
            </a:r>
            <a:r>
              <a:rPr altLang="en-US" lang="ru-RU">
                <a:solidFill>
                  <a:srgbClr val="FF0000"/>
                </a:solidFill>
              </a:rPr>
              <a:t>ч</a:t>
            </a:r>
            <a:r>
              <a:rPr altLang="en-US" lang="ru-RU">
                <a:solidFill>
                  <a:srgbClr val="FF0000"/>
                </a:solidFill>
              </a:rPr>
              <a:t>и</a:t>
            </a:r>
            <a:r>
              <a:rPr altLang="en-US" lang="ru-RU">
                <a:solidFill>
                  <a:srgbClr val="FF0000"/>
                </a:solidFill>
              </a:rPr>
              <a:t>н</a:t>
            </a:r>
            <a:r>
              <a:rPr altLang="en-US" lang="ru-RU">
                <a:solidFill>
                  <a:srgbClr val="FF0000"/>
                </a:solidFill>
              </a:rPr>
              <a:t>с</a:t>
            </a:r>
            <a:r>
              <a:rPr altLang="en-US" lang="ru-RU">
                <a:solidFill>
                  <a:srgbClr val="FF0000"/>
                </a:solidFill>
              </a:rPr>
              <a:t>к</a:t>
            </a:r>
            <a:r>
              <a:rPr altLang="en-US" lang="ru-RU">
                <a:solidFill>
                  <a:srgbClr val="FF0000"/>
                </a:solidFill>
              </a:rPr>
              <a:t>а</a:t>
            </a:r>
            <a:endParaRPr altLang="en-US" lang="ru-RU"/>
          </a:p>
        </p:txBody>
      </p:sp>
      <p:sp>
        <p:nvSpPr>
          <p:cNvPr id="1048599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85465"/>
            <a:ext cx="6858000" cy="3311346"/>
          </a:xfrm>
        </p:spPr>
        <p:txBody>
          <a:bodyPr/>
          <a:p>
            <a:endParaRPr altLang="en-US" lang="ru-RU"/>
          </a:p>
          <a:p>
            <a:r>
              <a:rPr altLang="en-US" sz="3800" lang="ru-RU">
                <a:solidFill>
                  <a:srgbClr val="008000"/>
                </a:solidFill>
              </a:rPr>
              <a:t>Ж</a:t>
            </a:r>
            <a:r>
              <a:rPr altLang="en-US" sz="3800" lang="ru-RU">
                <a:solidFill>
                  <a:srgbClr val="008000"/>
                </a:solidFill>
              </a:rPr>
              <a:t>и</a:t>
            </a:r>
            <a:r>
              <a:rPr altLang="en-US" sz="3800" lang="ru-RU">
                <a:solidFill>
                  <a:srgbClr val="008000"/>
                </a:solidFill>
              </a:rPr>
              <a:t>з</a:t>
            </a:r>
            <a:r>
              <a:rPr altLang="en-US" sz="3800" lang="ru-RU">
                <a:solidFill>
                  <a:srgbClr val="008000"/>
                </a:solidFill>
              </a:rPr>
              <a:t>н</a:t>
            </a:r>
            <a:r>
              <a:rPr altLang="en-US" sz="3800" lang="ru-RU">
                <a:solidFill>
                  <a:srgbClr val="008000"/>
                </a:solidFill>
              </a:rPr>
              <a:t>ь</a:t>
            </a:r>
            <a:r>
              <a:rPr altLang="en-US" sz="3800" lang="en-US">
                <a:solidFill>
                  <a:srgbClr val="008000"/>
                </a:solidFill>
              </a:rPr>
              <a:t> </a:t>
            </a:r>
            <a:r>
              <a:rPr altLang="en-US" sz="3800" lang="ru-RU">
                <a:solidFill>
                  <a:srgbClr val="008000"/>
                </a:solidFill>
              </a:rPr>
              <a:t>б</a:t>
            </a:r>
            <a:r>
              <a:rPr altLang="en-US" sz="3800" lang="ru-RU">
                <a:solidFill>
                  <a:srgbClr val="008000"/>
                </a:solidFill>
              </a:rPr>
              <a:t>е</a:t>
            </a:r>
            <a:r>
              <a:rPr altLang="en-US" sz="3800" lang="ru-RU">
                <a:solidFill>
                  <a:srgbClr val="008000"/>
                </a:solidFill>
              </a:rPr>
              <a:t>з</a:t>
            </a:r>
            <a:r>
              <a:rPr altLang="en-US" sz="3800" lang="en-US">
                <a:solidFill>
                  <a:srgbClr val="008000"/>
                </a:solidFill>
              </a:rPr>
              <a:t> </a:t>
            </a:r>
            <a:r>
              <a:rPr altLang="en-US" sz="3800" lang="ru-RU">
                <a:solidFill>
                  <a:srgbClr val="008000"/>
                </a:solidFill>
              </a:rPr>
              <a:t>т</a:t>
            </a:r>
            <a:r>
              <a:rPr altLang="en-US" sz="3800" lang="ru-RU">
                <a:solidFill>
                  <a:srgbClr val="008000"/>
                </a:solidFill>
              </a:rPr>
              <a:t>у</a:t>
            </a:r>
            <a:r>
              <a:rPr altLang="en-US" sz="3800" lang="ru-RU">
                <a:solidFill>
                  <a:srgbClr val="008000"/>
                </a:solidFill>
              </a:rPr>
              <a:t>б</a:t>
            </a:r>
            <a:r>
              <a:rPr altLang="en-US" sz="3800" lang="ru-RU">
                <a:solidFill>
                  <a:srgbClr val="008000"/>
                </a:solidFill>
              </a:rPr>
              <a:t>е</a:t>
            </a:r>
            <a:r>
              <a:rPr altLang="en-US" sz="3800" lang="ru-RU">
                <a:solidFill>
                  <a:srgbClr val="008000"/>
                </a:solidFill>
              </a:rPr>
              <a:t>р</a:t>
            </a:r>
            <a:r>
              <a:rPr altLang="en-US" sz="3800" lang="ru-RU">
                <a:solidFill>
                  <a:srgbClr val="008000"/>
                </a:solidFill>
              </a:rPr>
              <a:t>кулёза</a:t>
            </a:r>
            <a:r>
              <a:rPr altLang="en-US" sz="3800" lang="en-US">
                <a:solidFill>
                  <a:srgbClr val="008000"/>
                </a:solidFill>
              </a:rPr>
              <a:t>!</a:t>
            </a:r>
            <a:endParaRPr altLang="en-US" lang="ru-RU"/>
          </a:p>
          <a:p>
            <a:endParaRPr altLang="en-US" lang="ru-RU"/>
          </a:p>
          <a:p>
            <a:r>
              <a:rPr altLang="en-US" sz="3800" lang="ru-RU">
                <a:solidFill>
                  <a:srgbClr val="008000"/>
                </a:solidFill>
              </a:rPr>
              <a:t>Д</a:t>
            </a:r>
            <a:r>
              <a:rPr altLang="en-US" sz="3800" lang="ru-RU">
                <a:solidFill>
                  <a:srgbClr val="008000"/>
                </a:solidFill>
              </a:rPr>
              <a:t>и</a:t>
            </a:r>
            <a:r>
              <a:rPr altLang="en-US" sz="3800" lang="ru-RU">
                <a:solidFill>
                  <a:srgbClr val="008000"/>
                </a:solidFill>
              </a:rPr>
              <a:t>к</a:t>
            </a:r>
            <a:r>
              <a:rPr altLang="en-US" sz="3800" lang="ru-RU">
                <a:solidFill>
                  <a:srgbClr val="008000"/>
                </a:solidFill>
              </a:rPr>
              <a:t>т</a:t>
            </a:r>
            <a:r>
              <a:rPr altLang="en-US" sz="3800" lang="ru-RU">
                <a:solidFill>
                  <a:srgbClr val="008000"/>
                </a:solidFill>
              </a:rPr>
              <a:t>а</a:t>
            </a:r>
            <a:r>
              <a:rPr altLang="en-US" sz="3800" lang="ru-RU">
                <a:solidFill>
                  <a:srgbClr val="008000"/>
                </a:solidFill>
              </a:rPr>
              <a:t>н</a:t>
            </a:r>
            <a:r>
              <a:rPr altLang="en-US" sz="3800" lang="ru-RU">
                <a:solidFill>
                  <a:srgbClr val="008000"/>
                </a:solidFill>
              </a:rPr>
              <a:t>т</a:t>
            </a:r>
            <a:endParaRPr altLang="en-US"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</p:bgPr>
    </p:bg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1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lang="en-US">
                <a:solidFill>
                  <a:srgbClr val="FF0000"/>
                </a:solidFill>
              </a:rPr>
              <a:t>`</a:t>
            </a:r>
            <a:r>
              <a:rPr altLang="en-US" lang="en-US">
                <a:solidFill>
                  <a:srgbClr val="FF0000"/>
                </a:solidFill>
              </a:rPr>
              <a:t>`</a:t>
            </a:r>
            <a:r>
              <a:rPr altLang="en-US" lang="ru-RU">
                <a:solidFill>
                  <a:srgbClr val="FF0000"/>
                </a:solidFill>
              </a:rPr>
              <a:t>З</a:t>
            </a:r>
            <a:r>
              <a:rPr altLang="en-US" lang="ru-RU">
                <a:solidFill>
                  <a:srgbClr val="FF0000"/>
                </a:solidFill>
              </a:rPr>
              <a:t>а</a:t>
            </a:r>
            <a:r>
              <a:rPr altLang="en-US" lang="en-US">
                <a:solidFill>
                  <a:srgbClr val="FF0000"/>
                </a:solidFill>
              </a:rPr>
              <a:t> </a:t>
            </a:r>
            <a:r>
              <a:rPr altLang="en-US" lang="ru-RU">
                <a:solidFill>
                  <a:srgbClr val="FF0000"/>
                </a:solidFill>
              </a:rPr>
              <a:t>ж</a:t>
            </a:r>
            <a:r>
              <a:rPr altLang="en-US" lang="ru-RU">
                <a:solidFill>
                  <a:srgbClr val="FF0000"/>
                </a:solidFill>
              </a:rPr>
              <a:t>и</a:t>
            </a:r>
            <a:r>
              <a:rPr altLang="en-US" lang="ru-RU">
                <a:solidFill>
                  <a:srgbClr val="FF0000"/>
                </a:solidFill>
              </a:rPr>
              <a:t>з</a:t>
            </a:r>
            <a:r>
              <a:rPr altLang="en-US" lang="ru-RU">
                <a:solidFill>
                  <a:srgbClr val="FF0000"/>
                </a:solidFill>
              </a:rPr>
              <a:t>н</a:t>
            </a:r>
            <a:r>
              <a:rPr altLang="en-US" lang="ru-RU">
                <a:solidFill>
                  <a:srgbClr val="FF0000"/>
                </a:solidFill>
              </a:rPr>
              <a:t>ь</a:t>
            </a:r>
            <a:r>
              <a:rPr altLang="en-US" lang="en-US">
                <a:solidFill>
                  <a:srgbClr val="FF0000"/>
                </a:solidFill>
              </a:rPr>
              <a:t> </a:t>
            </a:r>
            <a:r>
              <a:rPr altLang="en-US" lang="ru-RU">
                <a:solidFill>
                  <a:srgbClr val="FF0000"/>
                </a:solidFill>
              </a:rPr>
              <a:t>б</a:t>
            </a:r>
            <a:r>
              <a:rPr altLang="en-US" lang="ru-RU">
                <a:solidFill>
                  <a:srgbClr val="FF0000"/>
                </a:solidFill>
              </a:rPr>
              <a:t>е</a:t>
            </a:r>
            <a:r>
              <a:rPr altLang="en-US" lang="ru-RU">
                <a:solidFill>
                  <a:srgbClr val="FF0000"/>
                </a:solidFill>
              </a:rPr>
              <a:t>з</a:t>
            </a:r>
            <a:r>
              <a:rPr altLang="en-US" lang="en-US">
                <a:solidFill>
                  <a:srgbClr val="FF0000"/>
                </a:solidFill>
              </a:rPr>
              <a:t> </a:t>
            </a:r>
            <a:r>
              <a:rPr altLang="en-US" lang="ru-RU">
                <a:solidFill>
                  <a:srgbClr val="FF0000"/>
                </a:solidFill>
              </a:rPr>
              <a:t>т</a:t>
            </a:r>
            <a:r>
              <a:rPr altLang="en-US" lang="ru-RU">
                <a:solidFill>
                  <a:srgbClr val="FF0000"/>
                </a:solidFill>
              </a:rPr>
              <a:t>у</a:t>
            </a:r>
            <a:r>
              <a:rPr altLang="en-US" lang="ru-RU">
                <a:solidFill>
                  <a:srgbClr val="FF0000"/>
                </a:solidFill>
              </a:rPr>
              <a:t>б</a:t>
            </a:r>
            <a:r>
              <a:rPr altLang="en-US" lang="ru-RU">
                <a:solidFill>
                  <a:srgbClr val="FF0000"/>
                </a:solidFill>
              </a:rPr>
              <a:t>е</a:t>
            </a:r>
            <a:r>
              <a:rPr altLang="en-US" lang="ru-RU">
                <a:solidFill>
                  <a:srgbClr val="FF0000"/>
                </a:solidFill>
              </a:rPr>
              <a:t>ркулёза</a:t>
            </a:r>
            <a:r>
              <a:rPr altLang="en-US" lang="en-US">
                <a:solidFill>
                  <a:srgbClr val="FF0000"/>
                </a:solidFill>
              </a:rPr>
              <a:t>!</a:t>
            </a:r>
            <a:r>
              <a:rPr altLang="en-US" lang="en-US">
                <a:solidFill>
                  <a:srgbClr val="FF0000"/>
                </a:solidFill>
              </a:rPr>
              <a:t>`</a:t>
            </a:r>
            <a:r>
              <a:rPr altLang="en-US" lang="en-US">
                <a:solidFill>
                  <a:srgbClr val="FF0000"/>
                </a:solidFill>
              </a:rPr>
              <a:t>`</a:t>
            </a:r>
            <a:endParaRPr lang="ru-RU"/>
          </a:p>
        </p:txBody>
      </p:sp>
      <p:pic>
        <p:nvPicPr>
          <p:cNvPr id="2097154" name=""/>
          <p:cNvPicPr>
            <a:picLocks/>
          </p:cNvPicPr>
          <p:nvPr>
            <p:ph type="pic" idx="1"/>
          </p:nvPr>
        </p:nvPicPr>
        <p:blipFill>
          <a:blip xmlns:r="http://schemas.openxmlformats.org/officeDocument/2006/relationships" r:embed="rId1"/>
          <a:srcRect t="10520" b="10520"/>
          <a:stretch>
            <a:fillRect/>
          </a:stretch>
        </p:blipFill>
        <p:spPr/>
      </p:pic>
      <p:sp>
        <p:nvSpPr>
          <p:cNvPr id="1048592" name=""/>
          <p:cNvSpPr>
            <a:spLocks noGrp="1"/>
          </p:cNvSpPr>
          <p:nvPr>
            <p:ph type="body" sz="half" idx="2"/>
          </p:nvPr>
        </p:nvSpPr>
        <p:spPr/>
        <p:txBody>
          <a:bodyPr/>
          <a:p>
            <a:r>
              <a:rPr altLang="en-US" sz="2700" lang="ru-RU">
                <a:solidFill>
                  <a:srgbClr val="008000"/>
                </a:solidFill>
              </a:rPr>
              <a:t>М</a:t>
            </a:r>
            <a:r>
              <a:rPr altLang="en-US" sz="2700" lang="ru-RU">
                <a:solidFill>
                  <a:srgbClr val="008000"/>
                </a:solidFill>
              </a:rPr>
              <a:t>е</a:t>
            </a:r>
            <a:r>
              <a:rPr altLang="en-US" sz="2700" lang="ru-RU">
                <a:solidFill>
                  <a:srgbClr val="008000"/>
                </a:solidFill>
              </a:rPr>
              <a:t>д</a:t>
            </a:r>
            <a:r>
              <a:rPr altLang="en-US" sz="2700" lang="ru-RU">
                <a:solidFill>
                  <a:srgbClr val="008000"/>
                </a:solidFill>
              </a:rPr>
              <a:t>с</a:t>
            </a:r>
            <a:r>
              <a:rPr altLang="en-US" sz="2700" lang="ru-RU">
                <a:solidFill>
                  <a:srgbClr val="008000"/>
                </a:solidFill>
              </a:rPr>
              <a:t>е</a:t>
            </a:r>
            <a:r>
              <a:rPr altLang="en-US" sz="2700" lang="ru-RU">
                <a:solidFill>
                  <a:srgbClr val="008000"/>
                </a:solidFill>
              </a:rPr>
              <a:t>стра</a:t>
            </a:r>
            <a:r>
              <a:rPr altLang="en-US" sz="2700" lang="en-US">
                <a:solidFill>
                  <a:srgbClr val="008000"/>
                </a:solidFill>
              </a:rPr>
              <a:t> </a:t>
            </a:r>
            <a:r>
              <a:rPr altLang="en-US" sz="2700" lang="ru-RU">
                <a:solidFill>
                  <a:srgbClr val="008000"/>
                </a:solidFill>
              </a:rPr>
              <a:t>К</a:t>
            </a:r>
            <a:r>
              <a:rPr altLang="en-US" sz="2700" lang="ru-RU">
                <a:solidFill>
                  <a:srgbClr val="008000"/>
                </a:solidFill>
              </a:rPr>
              <a:t>а</a:t>
            </a:r>
            <a:r>
              <a:rPr altLang="en-US" sz="2700" lang="ru-RU">
                <a:solidFill>
                  <a:srgbClr val="008000"/>
                </a:solidFill>
              </a:rPr>
              <a:t>т</a:t>
            </a:r>
            <a:r>
              <a:rPr altLang="en-US" sz="2700" lang="ru-RU">
                <a:solidFill>
                  <a:srgbClr val="008000"/>
                </a:solidFill>
              </a:rPr>
              <a:t>у</a:t>
            </a:r>
            <a:r>
              <a:rPr altLang="en-US" sz="2700" lang="ru-RU">
                <a:solidFill>
                  <a:srgbClr val="008000"/>
                </a:solidFill>
              </a:rPr>
              <a:t>н</a:t>
            </a:r>
            <a:r>
              <a:rPr altLang="en-US" sz="2700" lang="ru-RU">
                <a:solidFill>
                  <a:srgbClr val="008000"/>
                </a:solidFill>
              </a:rPr>
              <a:t>о</a:t>
            </a:r>
            <a:r>
              <a:rPr altLang="en-US" sz="2700" lang="ru-RU">
                <a:solidFill>
                  <a:srgbClr val="008000"/>
                </a:solidFill>
              </a:rPr>
              <a:t>в</a:t>
            </a:r>
            <a:r>
              <a:rPr altLang="en-US" sz="2700" lang="ru-RU">
                <a:solidFill>
                  <a:srgbClr val="008000"/>
                </a:solidFill>
              </a:rPr>
              <a:t>а</a:t>
            </a:r>
            <a:r>
              <a:rPr altLang="en-US" sz="2700" lang="en-US">
                <a:solidFill>
                  <a:srgbClr val="008000"/>
                </a:solidFill>
              </a:rPr>
              <a:t> </a:t>
            </a:r>
            <a:r>
              <a:rPr altLang="en-US" sz="2700" lang="ru-RU">
                <a:solidFill>
                  <a:srgbClr val="008000"/>
                </a:solidFill>
              </a:rPr>
              <a:t>Л</a:t>
            </a:r>
            <a:r>
              <a:rPr altLang="en-US" sz="2700" lang="ru-RU">
                <a:solidFill>
                  <a:srgbClr val="008000"/>
                </a:solidFill>
              </a:rPr>
              <a:t>ю</a:t>
            </a:r>
            <a:r>
              <a:rPr altLang="en-US" sz="2700" lang="ru-RU">
                <a:solidFill>
                  <a:srgbClr val="008000"/>
                </a:solidFill>
              </a:rPr>
              <a:t>д</a:t>
            </a:r>
            <a:r>
              <a:rPr altLang="en-US" sz="2700" lang="ru-RU">
                <a:solidFill>
                  <a:srgbClr val="008000"/>
                </a:solidFill>
              </a:rPr>
              <a:t>м</a:t>
            </a:r>
            <a:r>
              <a:rPr altLang="en-US" sz="2700" lang="ru-RU">
                <a:solidFill>
                  <a:srgbClr val="008000"/>
                </a:solidFill>
              </a:rPr>
              <a:t>и</a:t>
            </a:r>
            <a:r>
              <a:rPr altLang="en-US" sz="2700" lang="ru-RU">
                <a:solidFill>
                  <a:srgbClr val="008000"/>
                </a:solidFill>
              </a:rPr>
              <a:t>л</a:t>
            </a:r>
            <a:r>
              <a:rPr altLang="en-US" sz="2700" lang="ru-RU">
                <a:solidFill>
                  <a:srgbClr val="008000"/>
                </a:solidFill>
              </a:rPr>
              <a:t>а</a:t>
            </a:r>
            <a:r>
              <a:rPr altLang="en-US" sz="2700" lang="en-US">
                <a:solidFill>
                  <a:srgbClr val="008000"/>
                </a:solidFill>
              </a:rPr>
              <a:t> </a:t>
            </a:r>
            <a:r>
              <a:rPr altLang="en-US" sz="2700" lang="ru-RU">
                <a:solidFill>
                  <a:srgbClr val="008000"/>
                </a:solidFill>
              </a:rPr>
              <a:t>Михайловна.</a:t>
            </a:r>
            <a:endParaRPr lang="ru-RU"/>
          </a:p>
          <a:p>
            <a:r>
              <a:rPr altLang="en-US" sz="2700" lang="ru-RU">
                <a:solidFill>
                  <a:srgbClr val="008000"/>
                </a:solidFill>
              </a:rPr>
              <a:t>С</a:t>
            </a:r>
            <a:r>
              <a:rPr altLang="en-US" sz="2700" lang="ru-RU">
                <a:solidFill>
                  <a:srgbClr val="008000"/>
                </a:solidFill>
              </a:rPr>
              <a:t>р</a:t>
            </a:r>
            <a:r>
              <a:rPr altLang="en-US" sz="2700" lang="ru-RU">
                <a:solidFill>
                  <a:srgbClr val="008000"/>
                </a:solidFill>
              </a:rPr>
              <a:t>е</a:t>
            </a:r>
            <a:r>
              <a:rPr altLang="en-US" sz="2700" lang="ru-RU">
                <a:solidFill>
                  <a:srgbClr val="008000"/>
                </a:solidFill>
              </a:rPr>
              <a:t>д</a:t>
            </a:r>
            <a:r>
              <a:rPr altLang="en-US" sz="2700" lang="ru-RU">
                <a:solidFill>
                  <a:srgbClr val="008000"/>
                </a:solidFill>
              </a:rPr>
              <a:t>и</a:t>
            </a:r>
            <a:r>
              <a:rPr altLang="en-US" sz="2700" lang="en-US">
                <a:solidFill>
                  <a:srgbClr val="008000"/>
                </a:solidFill>
              </a:rPr>
              <a:t> </a:t>
            </a:r>
            <a:r>
              <a:rPr altLang="en-US" sz="2700" lang="ru-RU">
                <a:solidFill>
                  <a:srgbClr val="008000"/>
                </a:solidFill>
              </a:rPr>
              <a:t>у</a:t>
            </a:r>
            <a:r>
              <a:rPr altLang="en-US" sz="2700" lang="ru-RU">
                <a:solidFill>
                  <a:srgbClr val="008000"/>
                </a:solidFill>
              </a:rPr>
              <a:t>ч</a:t>
            </a:r>
            <a:r>
              <a:rPr altLang="en-US" sz="2700" lang="ru-RU">
                <a:solidFill>
                  <a:srgbClr val="008000"/>
                </a:solidFill>
              </a:rPr>
              <a:t>а</a:t>
            </a:r>
            <a:r>
              <a:rPr altLang="en-US" sz="2700" lang="ru-RU">
                <a:solidFill>
                  <a:srgbClr val="008000"/>
                </a:solidFill>
              </a:rPr>
              <a:t>щихся</a:t>
            </a:r>
            <a:endParaRPr lang="ru-RU"/>
          </a:p>
          <a:p>
            <a:r>
              <a:rPr altLang="en-US" sz="2700" lang="ru-RU">
                <a:solidFill>
                  <a:srgbClr val="008000"/>
                </a:solidFill>
              </a:rPr>
              <a:t>ч</a:t>
            </a:r>
            <a:r>
              <a:rPr altLang="en-US" sz="2700" lang="ru-RU">
                <a:solidFill>
                  <a:srgbClr val="008000"/>
                </a:solidFill>
              </a:rPr>
              <a:t>е</a:t>
            </a:r>
            <a:r>
              <a:rPr altLang="en-US" sz="2700" lang="ru-RU">
                <a:solidFill>
                  <a:srgbClr val="008000"/>
                </a:solidFill>
              </a:rPr>
              <a:t>т</a:t>
            </a:r>
            <a:r>
              <a:rPr altLang="en-US" sz="2700" lang="ru-RU">
                <a:solidFill>
                  <a:srgbClr val="008000"/>
                </a:solidFill>
              </a:rPr>
              <a:t>в</a:t>
            </a:r>
            <a:r>
              <a:rPr altLang="en-US" sz="2700" lang="ru-RU">
                <a:solidFill>
                  <a:srgbClr val="008000"/>
                </a:solidFill>
              </a:rPr>
              <a:t>е</a:t>
            </a:r>
            <a:r>
              <a:rPr altLang="en-US" sz="2700" lang="ru-RU">
                <a:solidFill>
                  <a:srgbClr val="008000"/>
                </a:solidFill>
              </a:rPr>
              <a:t>р</a:t>
            </a:r>
            <a:r>
              <a:rPr altLang="en-US" sz="2700" lang="ru-RU">
                <a:solidFill>
                  <a:srgbClr val="008000"/>
                </a:solidFill>
              </a:rPr>
              <a:t>т</a:t>
            </a:r>
            <a:r>
              <a:rPr altLang="en-US" sz="2700" lang="ru-RU">
                <a:solidFill>
                  <a:srgbClr val="008000"/>
                </a:solidFill>
              </a:rPr>
              <a:t>о</a:t>
            </a:r>
            <a:r>
              <a:rPr altLang="en-US" sz="2700" lang="ru-RU">
                <a:solidFill>
                  <a:srgbClr val="008000"/>
                </a:solidFill>
              </a:rPr>
              <a:t>г</a:t>
            </a:r>
            <a:r>
              <a:rPr altLang="en-US" sz="2700" lang="ru-RU">
                <a:solidFill>
                  <a:srgbClr val="008000"/>
                </a:solidFill>
              </a:rPr>
              <a:t>о</a:t>
            </a:r>
            <a:r>
              <a:rPr altLang="en-US" sz="2700" lang="en-US">
                <a:solidFill>
                  <a:srgbClr val="008000"/>
                </a:solidFill>
              </a:rPr>
              <a:t> </a:t>
            </a:r>
            <a:r>
              <a:rPr altLang="en-US" sz="2700" lang="en-US">
                <a:solidFill>
                  <a:srgbClr val="008000"/>
                </a:solidFill>
              </a:rPr>
              <a:t>`</a:t>
            </a:r>
            <a:r>
              <a:rPr altLang="en-US" sz="2700" lang="en-US">
                <a:solidFill>
                  <a:srgbClr val="008000"/>
                </a:solidFill>
              </a:rPr>
              <a:t>`</a:t>
            </a:r>
            <a:r>
              <a:rPr altLang="en-US" sz="2700" lang="ru-RU">
                <a:solidFill>
                  <a:srgbClr val="008000"/>
                </a:solidFill>
              </a:rPr>
              <a:t>А</a:t>
            </a:r>
            <a:r>
              <a:rPr altLang="en-US" sz="2700" lang="en-US">
                <a:solidFill>
                  <a:srgbClr val="008000"/>
                </a:solidFill>
              </a:rPr>
              <a:t>`</a:t>
            </a:r>
            <a:r>
              <a:rPr altLang="en-US" sz="2700" lang="en-US">
                <a:solidFill>
                  <a:srgbClr val="008000"/>
                </a:solidFill>
              </a:rPr>
              <a:t>`</a:t>
            </a:r>
            <a:r>
              <a:rPr altLang="en-US" sz="2700" lang="en-US">
                <a:solidFill>
                  <a:srgbClr val="008000"/>
                </a:solidFill>
              </a:rPr>
              <a:t>,</a:t>
            </a:r>
            <a:endParaRPr lang="ru-RU"/>
          </a:p>
          <a:p>
            <a:r>
              <a:rPr altLang="en-US" sz="2700" lang="en-US">
                <a:solidFill>
                  <a:srgbClr val="008000"/>
                </a:solidFill>
              </a:rPr>
              <a:t>`</a:t>
            </a:r>
            <a:r>
              <a:rPr altLang="en-US" sz="2700" lang="en-US">
                <a:solidFill>
                  <a:srgbClr val="008000"/>
                </a:solidFill>
              </a:rPr>
              <a:t>`</a:t>
            </a:r>
            <a:r>
              <a:rPr altLang="en-US" sz="2700" lang="ru-RU">
                <a:solidFill>
                  <a:srgbClr val="008000"/>
                </a:solidFill>
              </a:rPr>
              <a:t>Г</a:t>
            </a:r>
            <a:r>
              <a:rPr altLang="en-US" sz="2700" lang="en-US">
                <a:solidFill>
                  <a:srgbClr val="008000"/>
                </a:solidFill>
              </a:rPr>
              <a:t>`</a:t>
            </a:r>
            <a:r>
              <a:rPr altLang="en-US" sz="2700" lang="en-US">
                <a:solidFill>
                  <a:srgbClr val="008000"/>
                </a:solidFill>
              </a:rPr>
              <a:t>`</a:t>
            </a:r>
            <a:r>
              <a:rPr altLang="en-US" sz="2700" lang="ru-RU">
                <a:solidFill>
                  <a:srgbClr val="008000"/>
                </a:solidFill>
              </a:rPr>
              <a:t>к</a:t>
            </a:r>
            <a:r>
              <a:rPr altLang="en-US" sz="2700" lang="ru-RU">
                <a:solidFill>
                  <a:srgbClr val="008000"/>
                </a:solidFill>
              </a:rPr>
              <a:t>л</a:t>
            </a:r>
            <a:r>
              <a:rPr altLang="en-US" sz="2700" lang="ru-RU">
                <a:solidFill>
                  <a:srgbClr val="008000"/>
                </a:solidFill>
              </a:rPr>
              <a:t>а</a:t>
            </a:r>
            <a:r>
              <a:rPr altLang="en-US" sz="2700" lang="ru-RU">
                <a:solidFill>
                  <a:srgbClr val="008000"/>
                </a:solidFill>
              </a:rPr>
              <a:t>с</a:t>
            </a:r>
            <a:r>
              <a:rPr altLang="en-US" sz="2700" lang="ru-RU">
                <a:solidFill>
                  <a:srgbClr val="008000"/>
                </a:solidFill>
              </a:rPr>
              <a:t>с</a:t>
            </a:r>
            <a:r>
              <a:rPr altLang="en-US" sz="2700" lang="ru-RU">
                <a:solidFill>
                  <a:srgbClr val="008000"/>
                </a:solidFill>
              </a:rPr>
              <a:t>о</a:t>
            </a:r>
            <a:r>
              <a:rPr altLang="en-US" sz="2700" lang="ru-RU">
                <a:solidFill>
                  <a:srgbClr val="008000"/>
                </a:solidFill>
              </a:rPr>
              <a:t>в</a:t>
            </a:r>
            <a:r>
              <a:rPr altLang="en-US" sz="2700" lang="en-US">
                <a:solidFill>
                  <a:srgbClr val="008000"/>
                </a:solidFill>
              </a:rPr>
              <a:t>.</a:t>
            </a:r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"/>
          <p:cNvSpPr>
            <a:spLocks noGrp="1"/>
          </p:cNvSpPr>
          <p:nvPr>
            <p:ph type="title"/>
          </p:nvPr>
        </p:nvSpPr>
        <p:spPr>
          <a:solidFill>
            <a:srgbClr val="FFE100"/>
          </a:solidFill>
          <a:ln>
            <a:solidFill>
              <a:srgbClr val="FFE100"/>
            </a:solidFill>
            <a:prstDash val="solid"/>
          </a:ln>
        </p:spPr>
        <p:txBody>
          <a:bodyPr>
            <a:normAutofit/>
          </a:bodyPr>
          <a:p>
            <a:r>
              <a:rPr sz="3200" lang="en-US">
                <a:solidFill>
                  <a:srgbClr val="00B0F0"/>
                </a:solidFill>
              </a:rPr>
              <a:t>`</a:t>
            </a:r>
            <a:r>
              <a:rPr sz="3200" lang="en-US">
                <a:solidFill>
                  <a:srgbClr val="00B0F0"/>
                </a:solidFill>
              </a:rPr>
              <a:t>`</a:t>
            </a:r>
            <a:r>
              <a:rPr altLang="en-US" sz="3200" lang="ru-RU">
                <a:solidFill>
                  <a:srgbClr val="00B0F0"/>
                </a:solidFill>
              </a:rPr>
              <a:t>З</a:t>
            </a:r>
            <a:r>
              <a:rPr altLang="en-US" sz="3200" lang="ru-RU">
                <a:solidFill>
                  <a:srgbClr val="00B0F0"/>
                </a:solidFill>
              </a:rPr>
              <a:t>а</a:t>
            </a:r>
            <a:r>
              <a:rPr altLang="en-US" sz="3200" lang="en-US">
                <a:solidFill>
                  <a:srgbClr val="00B0F0"/>
                </a:solidFill>
              </a:rPr>
              <a:t> </a:t>
            </a:r>
            <a:r>
              <a:rPr altLang="en-US" sz="3200" lang="ru-RU">
                <a:solidFill>
                  <a:srgbClr val="00B0F0"/>
                </a:solidFill>
              </a:rPr>
              <a:t>ж</a:t>
            </a:r>
            <a:r>
              <a:rPr altLang="en-US" sz="3200" lang="ru-RU">
                <a:solidFill>
                  <a:srgbClr val="00B0F0"/>
                </a:solidFill>
              </a:rPr>
              <a:t>и</a:t>
            </a:r>
            <a:r>
              <a:rPr altLang="en-US" sz="3200" lang="ru-RU">
                <a:solidFill>
                  <a:srgbClr val="00B0F0"/>
                </a:solidFill>
              </a:rPr>
              <a:t>з</a:t>
            </a:r>
            <a:r>
              <a:rPr altLang="en-US" sz="3200" lang="ru-RU">
                <a:solidFill>
                  <a:srgbClr val="00B0F0"/>
                </a:solidFill>
              </a:rPr>
              <a:t>н</a:t>
            </a:r>
            <a:r>
              <a:rPr altLang="en-US" sz="3200" lang="ru-RU">
                <a:solidFill>
                  <a:srgbClr val="00B0F0"/>
                </a:solidFill>
              </a:rPr>
              <a:t>ь</a:t>
            </a:r>
            <a:r>
              <a:rPr altLang="en-US" sz="3200" lang="en-US">
                <a:solidFill>
                  <a:srgbClr val="00B0F0"/>
                </a:solidFill>
              </a:rPr>
              <a:t> </a:t>
            </a:r>
            <a:r>
              <a:rPr altLang="en-US" sz="3200" lang="ru-RU">
                <a:solidFill>
                  <a:srgbClr val="00B0F0"/>
                </a:solidFill>
              </a:rPr>
              <a:t>б</a:t>
            </a:r>
            <a:r>
              <a:rPr altLang="en-US" sz="3200" lang="ru-RU">
                <a:solidFill>
                  <a:srgbClr val="00B0F0"/>
                </a:solidFill>
              </a:rPr>
              <a:t>е</a:t>
            </a:r>
            <a:r>
              <a:rPr altLang="en-US" sz="3200" lang="ru-RU">
                <a:solidFill>
                  <a:srgbClr val="00B0F0"/>
                </a:solidFill>
              </a:rPr>
              <a:t>з</a:t>
            </a:r>
            <a:r>
              <a:rPr altLang="en-US" sz="3200" lang="en-US">
                <a:solidFill>
                  <a:srgbClr val="00B0F0"/>
                </a:solidFill>
              </a:rPr>
              <a:t> </a:t>
            </a:r>
            <a:r>
              <a:rPr altLang="en-US" sz="3200" lang="ru-RU">
                <a:solidFill>
                  <a:srgbClr val="00B0F0"/>
                </a:solidFill>
              </a:rPr>
              <a:t>т</a:t>
            </a:r>
            <a:r>
              <a:rPr altLang="en-US" sz="3200" lang="ru-RU">
                <a:solidFill>
                  <a:srgbClr val="00B0F0"/>
                </a:solidFill>
              </a:rPr>
              <a:t>у</a:t>
            </a:r>
            <a:r>
              <a:rPr altLang="en-US" sz="3200" lang="ru-RU">
                <a:solidFill>
                  <a:srgbClr val="00B0F0"/>
                </a:solidFill>
              </a:rPr>
              <a:t>б</a:t>
            </a:r>
            <a:r>
              <a:rPr altLang="en-US" sz="3200" lang="ru-RU">
                <a:solidFill>
                  <a:srgbClr val="00B0F0"/>
                </a:solidFill>
              </a:rPr>
              <a:t>е</a:t>
            </a:r>
            <a:r>
              <a:rPr altLang="en-US" sz="3200" lang="ru-RU">
                <a:solidFill>
                  <a:srgbClr val="00B0F0"/>
                </a:solidFill>
              </a:rPr>
              <a:t>ркулёза</a:t>
            </a:r>
            <a:r>
              <a:rPr altLang="en-US" sz="3200" lang="en-US">
                <a:solidFill>
                  <a:srgbClr val="00B0F0"/>
                </a:solidFill>
              </a:rPr>
              <a:t>!</a:t>
            </a:r>
            <a:r>
              <a:rPr altLang="en-US" sz="3200" lang="en-US">
                <a:solidFill>
                  <a:srgbClr val="00B0F0"/>
                </a:solidFill>
              </a:rPr>
              <a:t>`</a:t>
            </a:r>
            <a:r>
              <a:rPr altLang="en-US" sz="3200" lang="en-US">
                <a:solidFill>
                  <a:srgbClr val="00B0F0"/>
                </a:solidFill>
              </a:rPr>
              <a:t>`</a:t>
            </a:r>
            <a:endParaRPr lang="ru-RU"/>
          </a:p>
        </p:txBody>
      </p:sp>
      <p:pic>
        <p:nvPicPr>
          <p:cNvPr id="2097153" name=""/>
          <p:cNvPicPr>
            <a:picLocks/>
          </p:cNvPicPr>
          <p:nvPr>
            <p:ph type="pic" idx="1"/>
          </p:nvPr>
        </p:nvPicPr>
        <p:blipFill>
          <a:blip xmlns:r="http://schemas.openxmlformats.org/officeDocument/2006/relationships" r:embed="rId1"/>
          <a:srcRect t="10520" b="10520"/>
          <a:stretch>
            <a:fillRect/>
          </a:stretch>
        </p:blipFill>
        <p:spPr/>
      </p:pic>
      <p:sp>
        <p:nvSpPr>
          <p:cNvPr id="1048590" name=""/>
          <p:cNvSpPr>
            <a:spLocks noGrp="1"/>
          </p:cNvSpPr>
          <p:nvPr>
            <p:ph type="body" sz="half" idx="2"/>
          </p:nvPr>
        </p:nvSpPr>
        <p:spPr>
          <a:solidFill>
            <a:srgbClr val="FFE100"/>
          </a:solidFill>
        </p:spPr>
        <p:txBody>
          <a:bodyPr/>
          <a:p>
            <a:r>
              <a:rPr altLang="en-US" sz="2000" lang="ru-RU">
                <a:solidFill>
                  <a:srgbClr val="00B0F0"/>
                </a:solidFill>
              </a:rPr>
              <a:t>М</a:t>
            </a:r>
            <a:r>
              <a:rPr altLang="en-US" sz="2000" lang="ru-RU">
                <a:solidFill>
                  <a:srgbClr val="00B0F0"/>
                </a:solidFill>
              </a:rPr>
              <a:t>е</a:t>
            </a:r>
            <a:r>
              <a:rPr altLang="en-US" sz="2000" lang="ru-RU">
                <a:solidFill>
                  <a:srgbClr val="00B0F0"/>
                </a:solidFill>
              </a:rPr>
              <a:t>д</a:t>
            </a:r>
            <a:r>
              <a:rPr altLang="en-US" sz="2000" lang="ru-RU">
                <a:solidFill>
                  <a:srgbClr val="00B0F0"/>
                </a:solidFill>
              </a:rPr>
              <a:t>с</a:t>
            </a:r>
            <a:r>
              <a:rPr altLang="en-US" sz="2000" lang="ru-RU">
                <a:solidFill>
                  <a:srgbClr val="00B0F0"/>
                </a:solidFill>
              </a:rPr>
              <a:t>е</a:t>
            </a:r>
            <a:r>
              <a:rPr altLang="en-US" sz="2000" lang="ru-RU">
                <a:solidFill>
                  <a:srgbClr val="00B0F0"/>
                </a:solidFill>
              </a:rPr>
              <a:t>с</a:t>
            </a:r>
            <a:r>
              <a:rPr altLang="en-US" sz="2000" lang="ru-RU">
                <a:solidFill>
                  <a:srgbClr val="00B0F0"/>
                </a:solidFill>
              </a:rPr>
              <a:t>т</a:t>
            </a:r>
            <a:r>
              <a:rPr altLang="en-US" sz="2000" lang="ru-RU">
                <a:solidFill>
                  <a:srgbClr val="00B0F0"/>
                </a:solidFill>
              </a:rPr>
              <a:t>р</a:t>
            </a:r>
            <a:r>
              <a:rPr altLang="en-US" sz="2000" lang="ru-RU">
                <a:solidFill>
                  <a:srgbClr val="00B0F0"/>
                </a:solidFill>
              </a:rPr>
              <a:t>а</a:t>
            </a:r>
            <a:r>
              <a:rPr altLang="en-US" sz="2000" lang="en-US">
                <a:solidFill>
                  <a:srgbClr val="00B0F0"/>
                </a:solidFill>
              </a:rPr>
              <a:t> </a:t>
            </a:r>
            <a:endParaRPr lang="ru-RU"/>
          </a:p>
          <a:p>
            <a:r>
              <a:rPr altLang="en-US" sz="2000" lang="ru-RU">
                <a:solidFill>
                  <a:srgbClr val="00B0F0"/>
                </a:solidFill>
              </a:rPr>
              <a:t>К</a:t>
            </a:r>
            <a:r>
              <a:rPr altLang="en-US" sz="2000" lang="ru-RU">
                <a:solidFill>
                  <a:srgbClr val="00B0F0"/>
                </a:solidFill>
              </a:rPr>
              <a:t>а</a:t>
            </a:r>
            <a:r>
              <a:rPr altLang="en-US" sz="2000" lang="ru-RU">
                <a:solidFill>
                  <a:srgbClr val="00B0F0"/>
                </a:solidFill>
              </a:rPr>
              <a:t>т</a:t>
            </a:r>
            <a:r>
              <a:rPr altLang="en-US" sz="2000" lang="ru-RU">
                <a:solidFill>
                  <a:srgbClr val="00B0F0"/>
                </a:solidFill>
              </a:rPr>
              <a:t>у</a:t>
            </a:r>
            <a:r>
              <a:rPr altLang="en-US" sz="2000" lang="ru-RU">
                <a:solidFill>
                  <a:srgbClr val="00B0F0"/>
                </a:solidFill>
              </a:rPr>
              <a:t>н</a:t>
            </a:r>
            <a:r>
              <a:rPr altLang="en-US" sz="2000" lang="ru-RU">
                <a:solidFill>
                  <a:srgbClr val="00B0F0"/>
                </a:solidFill>
              </a:rPr>
              <a:t>о</a:t>
            </a:r>
            <a:r>
              <a:rPr altLang="en-US" sz="2000" lang="ru-RU">
                <a:solidFill>
                  <a:srgbClr val="00B0F0"/>
                </a:solidFill>
              </a:rPr>
              <a:t>в</a:t>
            </a:r>
            <a:r>
              <a:rPr altLang="en-US" sz="2000" lang="ru-RU">
                <a:solidFill>
                  <a:srgbClr val="00B0F0"/>
                </a:solidFill>
              </a:rPr>
              <a:t>а</a:t>
            </a:r>
            <a:r>
              <a:rPr altLang="en-US" sz="2000" lang="en-US">
                <a:solidFill>
                  <a:srgbClr val="00B0F0"/>
                </a:solidFill>
              </a:rPr>
              <a:t> </a:t>
            </a:r>
            <a:r>
              <a:rPr altLang="en-US" sz="2000" lang="ru-RU">
                <a:solidFill>
                  <a:srgbClr val="00B0F0"/>
                </a:solidFill>
              </a:rPr>
              <a:t>Л</a:t>
            </a:r>
            <a:r>
              <a:rPr altLang="en-US" sz="2000" lang="en-US">
                <a:solidFill>
                  <a:srgbClr val="00B0F0"/>
                </a:solidFill>
              </a:rPr>
              <a:t>.</a:t>
            </a:r>
            <a:r>
              <a:rPr altLang="en-US" sz="2000" lang="ru-RU">
                <a:solidFill>
                  <a:srgbClr val="00B0F0"/>
                </a:solidFill>
              </a:rPr>
              <a:t>М</a:t>
            </a:r>
            <a:r>
              <a:rPr altLang="en-US" sz="2000" lang="en-US">
                <a:solidFill>
                  <a:srgbClr val="00B0F0"/>
                </a:solidFill>
              </a:rPr>
              <a:t>.</a:t>
            </a:r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"/>
          <p:cNvSpPr>
            <a:spLocks noGrp="1"/>
          </p:cNvSpPr>
          <p:nvPr>
            <p:ph type="title"/>
          </p:nvPr>
        </p:nvSpPr>
        <p:spPr>
          <a:solidFill>
            <a:srgbClr val="92D04F"/>
          </a:solidFill>
        </p:spPr>
        <p:txBody>
          <a:bodyPr>
            <a:normAutofit fontScale="90000"/>
          </a:bodyPr>
          <a:p>
            <a:r>
              <a:rPr sz="3300" lang="en-US">
                <a:solidFill>
                  <a:srgbClr val="FF6600"/>
                </a:solidFill>
              </a:rPr>
              <a:t>`</a:t>
            </a:r>
            <a:r>
              <a:rPr sz="3300" lang="en-US">
                <a:solidFill>
                  <a:srgbClr val="FF6600"/>
                </a:solidFill>
              </a:rPr>
              <a:t>`</a:t>
            </a:r>
            <a:r>
              <a:rPr altLang="en-US" sz="3300" lang="ru-RU">
                <a:solidFill>
                  <a:srgbClr val="FF6600"/>
                </a:solidFill>
              </a:rPr>
              <a:t>З</a:t>
            </a:r>
            <a:r>
              <a:rPr altLang="en-US" sz="3300" lang="ru-RU">
                <a:solidFill>
                  <a:srgbClr val="FF6600"/>
                </a:solidFill>
              </a:rPr>
              <a:t>а</a:t>
            </a:r>
            <a:r>
              <a:rPr altLang="en-US" sz="3300" lang="en-US">
                <a:solidFill>
                  <a:srgbClr val="FF6600"/>
                </a:solidFill>
              </a:rPr>
              <a:t> </a:t>
            </a:r>
            <a:r>
              <a:rPr altLang="en-US" sz="3300" lang="ru-RU">
                <a:solidFill>
                  <a:srgbClr val="FF6600"/>
                </a:solidFill>
              </a:rPr>
              <a:t>ж</a:t>
            </a:r>
            <a:r>
              <a:rPr altLang="en-US" sz="3300" lang="ru-RU">
                <a:solidFill>
                  <a:srgbClr val="FF6600"/>
                </a:solidFill>
              </a:rPr>
              <a:t>и</a:t>
            </a:r>
            <a:r>
              <a:rPr altLang="en-US" sz="3300" lang="ru-RU">
                <a:solidFill>
                  <a:srgbClr val="FF6600"/>
                </a:solidFill>
              </a:rPr>
              <a:t>з</a:t>
            </a:r>
            <a:r>
              <a:rPr altLang="en-US" sz="3300" lang="ru-RU">
                <a:solidFill>
                  <a:srgbClr val="FF6600"/>
                </a:solidFill>
              </a:rPr>
              <a:t>н</a:t>
            </a:r>
            <a:r>
              <a:rPr altLang="en-US" sz="3300" lang="ru-RU">
                <a:solidFill>
                  <a:srgbClr val="FF6600"/>
                </a:solidFill>
              </a:rPr>
              <a:t>ь</a:t>
            </a:r>
            <a:r>
              <a:rPr altLang="en-US" sz="3300" lang="en-US">
                <a:solidFill>
                  <a:srgbClr val="FF6600"/>
                </a:solidFill>
              </a:rPr>
              <a:t> </a:t>
            </a:r>
            <a:r>
              <a:rPr altLang="en-US" sz="3300" lang="ru-RU">
                <a:solidFill>
                  <a:srgbClr val="FF6600"/>
                </a:solidFill>
              </a:rPr>
              <a:t>без</a:t>
            </a:r>
            <a:r>
              <a:rPr altLang="en-US" sz="3300" lang="en-US">
                <a:solidFill>
                  <a:srgbClr val="FF6600"/>
                </a:solidFill>
              </a:rPr>
              <a:t> туберкулёза</a:t>
            </a:r>
            <a:r>
              <a:rPr altLang="en-US" sz="3300" lang="en-US">
                <a:solidFill>
                  <a:srgbClr val="FF6600"/>
                </a:solidFill>
              </a:rPr>
              <a:t>!</a:t>
            </a:r>
            <a:r>
              <a:rPr altLang="en-US" sz="3300" lang="en-US">
                <a:solidFill>
                  <a:srgbClr val="FF6600"/>
                </a:solidFill>
              </a:rPr>
              <a:t>`</a:t>
            </a:r>
            <a:r>
              <a:rPr altLang="en-US" sz="3300" lang="en-US">
                <a:solidFill>
                  <a:srgbClr val="FF6600"/>
                </a:solidFill>
              </a:rPr>
              <a:t>`</a:t>
            </a:r>
            <a:endParaRPr lang="ru-RU"/>
          </a:p>
        </p:txBody>
      </p:sp>
      <p:pic>
        <p:nvPicPr>
          <p:cNvPr id="2097152" name=""/>
          <p:cNvPicPr>
            <a:picLocks/>
          </p:cNvPicPr>
          <p:nvPr>
            <p:ph type="pic" idx="1"/>
          </p:nvPr>
        </p:nvPicPr>
        <p:blipFill>
          <a:blip xmlns:r="http://schemas.openxmlformats.org/officeDocument/2006/relationships" r:embed="rId1"/>
          <a:srcRect t="10520" b="10520"/>
          <a:stretch>
            <a:fillRect/>
          </a:stretch>
        </p:blipFill>
        <p:spPr/>
      </p:pic>
      <p:sp>
        <p:nvSpPr>
          <p:cNvPr id="1048588" name=""/>
          <p:cNvSpPr>
            <a:spLocks noGrp="1"/>
          </p:cNvSpPr>
          <p:nvPr>
            <p:ph type="body" sz="half" idx="2"/>
          </p:nvPr>
        </p:nvSpPr>
        <p:spPr>
          <a:solidFill>
            <a:srgbClr val="92D04F"/>
          </a:solidFill>
        </p:spPr>
        <p:txBody>
          <a:bodyPr/>
          <a:p>
            <a:r>
              <a:rPr altLang="en-US" sz="2100" lang="ru-RU">
                <a:solidFill>
                  <a:srgbClr val="FF6600"/>
                </a:solidFill>
              </a:rPr>
              <a:t>М</a:t>
            </a:r>
            <a:r>
              <a:rPr altLang="en-US" sz="2100" lang="ru-RU">
                <a:solidFill>
                  <a:srgbClr val="FF6600"/>
                </a:solidFill>
              </a:rPr>
              <a:t>е</a:t>
            </a:r>
            <a:r>
              <a:rPr altLang="en-US" sz="2100" lang="ru-RU">
                <a:solidFill>
                  <a:srgbClr val="FF6600"/>
                </a:solidFill>
              </a:rPr>
              <a:t>д</a:t>
            </a:r>
            <a:r>
              <a:rPr altLang="en-US" sz="2100" lang="ru-RU">
                <a:solidFill>
                  <a:srgbClr val="FF6600"/>
                </a:solidFill>
              </a:rPr>
              <a:t>с</a:t>
            </a:r>
            <a:r>
              <a:rPr altLang="en-US" sz="2100" lang="ru-RU">
                <a:solidFill>
                  <a:srgbClr val="FF6600"/>
                </a:solidFill>
              </a:rPr>
              <a:t>е</a:t>
            </a:r>
            <a:r>
              <a:rPr altLang="en-US" sz="2100" lang="ru-RU">
                <a:solidFill>
                  <a:srgbClr val="FF6600"/>
                </a:solidFill>
              </a:rPr>
              <a:t>стра</a:t>
            </a:r>
            <a:r>
              <a:rPr altLang="en-US" sz="2100" lang="en-US">
                <a:solidFill>
                  <a:srgbClr val="FF6600"/>
                </a:solidFill>
              </a:rPr>
              <a:t> </a:t>
            </a:r>
            <a:endParaRPr lang="ru-RU"/>
          </a:p>
          <a:p>
            <a:r>
              <a:rPr altLang="en-US" sz="2100" lang="ru-RU">
                <a:solidFill>
                  <a:srgbClr val="FF6600"/>
                </a:solidFill>
              </a:rPr>
              <a:t>К</a:t>
            </a:r>
            <a:r>
              <a:rPr altLang="en-US" sz="2100" lang="ru-RU">
                <a:solidFill>
                  <a:srgbClr val="FF6600"/>
                </a:solidFill>
              </a:rPr>
              <a:t>а</a:t>
            </a:r>
            <a:r>
              <a:rPr altLang="en-US" sz="2100" lang="ru-RU">
                <a:solidFill>
                  <a:srgbClr val="FF6600"/>
                </a:solidFill>
              </a:rPr>
              <a:t>т</a:t>
            </a:r>
            <a:r>
              <a:rPr altLang="en-US" sz="2100" lang="ru-RU">
                <a:solidFill>
                  <a:srgbClr val="FF6600"/>
                </a:solidFill>
              </a:rPr>
              <a:t>у</a:t>
            </a:r>
            <a:r>
              <a:rPr altLang="en-US" sz="2100" lang="ru-RU">
                <a:solidFill>
                  <a:srgbClr val="FF6600"/>
                </a:solidFill>
              </a:rPr>
              <a:t>н</a:t>
            </a:r>
            <a:r>
              <a:rPr altLang="en-US" sz="2100" lang="ru-RU">
                <a:solidFill>
                  <a:srgbClr val="FF6600"/>
                </a:solidFill>
              </a:rPr>
              <a:t>о</a:t>
            </a:r>
            <a:r>
              <a:rPr altLang="en-US" sz="2100" lang="ru-RU">
                <a:solidFill>
                  <a:srgbClr val="FF6600"/>
                </a:solidFill>
              </a:rPr>
              <a:t>в</a:t>
            </a:r>
            <a:r>
              <a:rPr altLang="en-US" sz="2100" lang="ru-RU">
                <a:solidFill>
                  <a:srgbClr val="FF6600"/>
                </a:solidFill>
              </a:rPr>
              <a:t>а</a:t>
            </a:r>
            <a:r>
              <a:rPr altLang="en-US" sz="2100" lang="en-US">
                <a:solidFill>
                  <a:srgbClr val="FF6600"/>
                </a:solidFill>
              </a:rPr>
              <a:t> </a:t>
            </a:r>
            <a:r>
              <a:rPr altLang="en-US" sz="2100" lang="ru-RU">
                <a:solidFill>
                  <a:srgbClr val="FF6600"/>
                </a:solidFill>
              </a:rPr>
              <a:t>Л</a:t>
            </a:r>
            <a:r>
              <a:rPr altLang="en-US" sz="2100" lang="en-US">
                <a:solidFill>
                  <a:srgbClr val="FF6600"/>
                </a:solidFill>
              </a:rPr>
              <a:t>.</a:t>
            </a:r>
            <a:r>
              <a:rPr altLang="en-US" sz="2100" lang="ru-RU">
                <a:solidFill>
                  <a:srgbClr val="FF6600"/>
                </a:solidFill>
              </a:rPr>
              <a:t>М</a:t>
            </a:r>
            <a:r>
              <a:rPr altLang="en-US" sz="2100" lang="en-US">
                <a:solidFill>
                  <a:srgbClr val="FF6600"/>
                </a:solidFill>
              </a:rPr>
              <a:t>.</a:t>
            </a:r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M2004J19C</dc:creator>
  <dcterms:created xsi:type="dcterms:W3CDTF">2015-05-11T09:36:16Z</dcterms:created>
  <dcterms:modified xsi:type="dcterms:W3CDTF">2021-03-03T15:44:47Z</dcterms:modified>
</cp:coreProperties>
</file>