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9" r:id="rId3"/>
    <p:sldId id="261" r:id="rId4"/>
    <p:sldId id="262" r:id="rId5"/>
    <p:sldId id="263" r:id="rId6"/>
    <p:sldId id="264" r:id="rId7"/>
    <p:sldId id="265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9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9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/>
          <a:p>
            <a:r>
              <a:rPr altLang="en-US" lang="en-US">
                <a:solidFill>
                  <a:srgbClr val="F46D43"/>
                </a:solidFill>
              </a:rPr>
              <a:t>`</a:t>
            </a:r>
            <a:r>
              <a:rPr altLang="en-US" lang="en-US">
                <a:solidFill>
                  <a:srgbClr val="F46D43"/>
                </a:solidFill>
              </a:rPr>
              <a:t>`</a:t>
            </a:r>
            <a:r>
              <a:rPr altLang="en-US" i="1" lang="ru-RU">
                <a:solidFill>
                  <a:srgbClr val="F46D43"/>
                </a:solidFill>
              </a:rPr>
              <a:t>Ч</a:t>
            </a:r>
            <a:r>
              <a:rPr altLang="en-US" i="1" lang="ru-RU">
                <a:solidFill>
                  <a:srgbClr val="F46D43"/>
                </a:solidFill>
              </a:rPr>
              <a:t>т</a:t>
            </a:r>
            <a:r>
              <a:rPr altLang="en-US" i="1" lang="ru-RU">
                <a:solidFill>
                  <a:srgbClr val="F46D43"/>
                </a:solidFill>
              </a:rPr>
              <a:t>о</a:t>
            </a:r>
            <a:r>
              <a:rPr altLang="en-US" i="1" lang="en-US">
                <a:solidFill>
                  <a:srgbClr val="F46D43"/>
                </a:solidFill>
              </a:rPr>
              <a:t> </a:t>
            </a:r>
            <a:r>
              <a:rPr altLang="en-US" i="1" lang="ru-RU">
                <a:solidFill>
                  <a:srgbClr val="F46D43"/>
                </a:solidFill>
              </a:rPr>
              <a:t>т</a:t>
            </a:r>
            <a:r>
              <a:rPr altLang="en-US" i="1" lang="ru-RU">
                <a:solidFill>
                  <a:srgbClr val="F46D43"/>
                </a:solidFill>
              </a:rPr>
              <a:t>а</a:t>
            </a:r>
            <a:r>
              <a:rPr altLang="en-US" i="1" lang="ru-RU">
                <a:solidFill>
                  <a:srgbClr val="F46D43"/>
                </a:solidFill>
              </a:rPr>
              <a:t>к</a:t>
            </a:r>
            <a:r>
              <a:rPr altLang="en-US" i="1" lang="ru-RU">
                <a:solidFill>
                  <a:srgbClr val="F46D43"/>
                </a:solidFill>
              </a:rPr>
              <a:t>о</a:t>
            </a:r>
            <a:r>
              <a:rPr altLang="en-US" i="1" lang="ru-RU">
                <a:solidFill>
                  <a:srgbClr val="F46D43"/>
                </a:solidFill>
              </a:rPr>
              <a:t>е</a:t>
            </a:r>
            <a:r>
              <a:rPr altLang="en-US" i="1" lang="en-US">
                <a:solidFill>
                  <a:srgbClr val="F46D43"/>
                </a:solidFill>
              </a:rPr>
              <a:t> </a:t>
            </a:r>
            <a:r>
              <a:rPr altLang="en-US" i="1" lang="ru-RU">
                <a:solidFill>
                  <a:srgbClr val="F46D43"/>
                </a:solidFill>
              </a:rPr>
              <a:t>т</a:t>
            </a:r>
            <a:r>
              <a:rPr altLang="en-US" i="1" lang="ru-RU">
                <a:solidFill>
                  <a:srgbClr val="F46D43"/>
                </a:solidFill>
              </a:rPr>
              <a:t>у</a:t>
            </a:r>
            <a:r>
              <a:rPr altLang="en-US" i="1" lang="ru-RU">
                <a:solidFill>
                  <a:srgbClr val="F46D43"/>
                </a:solidFill>
              </a:rPr>
              <a:t>б</a:t>
            </a:r>
            <a:r>
              <a:rPr altLang="en-US" i="1" lang="ru-RU">
                <a:solidFill>
                  <a:srgbClr val="F46D43"/>
                </a:solidFill>
              </a:rPr>
              <a:t>е</a:t>
            </a:r>
            <a:r>
              <a:rPr altLang="en-US" i="1" lang="ru-RU">
                <a:solidFill>
                  <a:srgbClr val="F46D43"/>
                </a:solidFill>
              </a:rPr>
              <a:t>р</a:t>
            </a:r>
            <a:r>
              <a:rPr altLang="en-US" i="1" lang="ru-RU">
                <a:solidFill>
                  <a:srgbClr val="F46D43"/>
                </a:solidFill>
              </a:rPr>
              <a:t>кулёз</a:t>
            </a:r>
            <a:r>
              <a:rPr altLang="en-US" i="1" lang="en-US">
                <a:solidFill>
                  <a:srgbClr val="F46D43"/>
                </a:solidFill>
              </a:rPr>
              <a:t>?</a:t>
            </a:r>
            <a:r>
              <a:rPr altLang="en-US" i="1" lang="en-US">
                <a:solidFill>
                  <a:srgbClr val="F46D43"/>
                </a:solidFill>
              </a:rPr>
              <a:t>`</a:t>
            </a:r>
            <a:r>
              <a:rPr altLang="en-US" i="1" lang="en-US">
                <a:solidFill>
                  <a:srgbClr val="F46D43"/>
                </a:solidFill>
              </a:rPr>
              <a:t>`</a:t>
            </a: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FFE100"/>
          </a:solidFill>
        </p:spPr>
        <p:txBody>
          <a:bodyPr/>
          <a:p>
            <a:r>
              <a:rPr altLang="en-US" sz="3400" lang="ru-RU">
                <a:solidFill>
                  <a:srgbClr val="F46D43"/>
                </a:solidFill>
              </a:rPr>
              <a:t>С</a:t>
            </a:r>
            <a:r>
              <a:rPr altLang="en-US" sz="3400" lang="ru-RU">
                <a:solidFill>
                  <a:srgbClr val="F46D43"/>
                </a:solidFill>
              </a:rPr>
              <a:t>Ш</a:t>
            </a:r>
            <a:r>
              <a:rPr altLang="en-US" sz="3400" lang="en-US">
                <a:solidFill>
                  <a:srgbClr val="F46D43"/>
                </a:solidFill>
              </a:rPr>
              <a:t> </a:t>
            </a:r>
            <a:r>
              <a:rPr altLang="en-US" sz="3400" lang="ru-RU">
                <a:solidFill>
                  <a:srgbClr val="F46D43"/>
                </a:solidFill>
              </a:rPr>
              <a:t>с.</a:t>
            </a:r>
            <a:r>
              <a:rPr altLang="en-US" sz="3400" lang="ru-RU">
                <a:solidFill>
                  <a:srgbClr val="F46D43"/>
                </a:solidFill>
              </a:rPr>
              <a:t>Б</a:t>
            </a:r>
            <a:r>
              <a:rPr altLang="en-US" sz="3400" lang="ru-RU">
                <a:solidFill>
                  <a:srgbClr val="F46D43"/>
                </a:solidFill>
              </a:rPr>
              <a:t>а</a:t>
            </a:r>
            <a:r>
              <a:rPr altLang="en-US" sz="3400" lang="ru-RU">
                <a:solidFill>
                  <a:srgbClr val="F46D43"/>
                </a:solidFill>
              </a:rPr>
              <a:t>я</a:t>
            </a:r>
            <a:r>
              <a:rPr altLang="en-US" sz="3400" lang="ru-RU">
                <a:solidFill>
                  <a:srgbClr val="F46D43"/>
                </a:solidFill>
              </a:rPr>
              <a:t>н</a:t>
            </a:r>
            <a:r>
              <a:rPr altLang="en-US" sz="3400" lang="ru-RU">
                <a:solidFill>
                  <a:srgbClr val="F46D43"/>
                </a:solidFill>
              </a:rPr>
              <a:t>б</a:t>
            </a:r>
            <a:r>
              <a:rPr altLang="en-US" sz="3400" lang="ru-RU">
                <a:solidFill>
                  <a:srgbClr val="F46D43"/>
                </a:solidFill>
              </a:rPr>
              <a:t>а</a:t>
            </a:r>
            <a:r>
              <a:rPr altLang="en-US" sz="3400" lang="ru-RU">
                <a:solidFill>
                  <a:srgbClr val="F46D43"/>
                </a:solidFill>
              </a:rPr>
              <a:t>й</a:t>
            </a:r>
            <a:endParaRPr altLang="en-US" lang="ru-RU"/>
          </a:p>
          <a:p>
            <a:r>
              <a:rPr altLang="en-US" sz="3200" lang="ru-RU">
                <a:solidFill>
                  <a:srgbClr val="F46D43"/>
                </a:solidFill>
              </a:rPr>
              <a:t>Б</a:t>
            </a:r>
            <a:r>
              <a:rPr altLang="en-US" sz="3200" lang="ru-RU">
                <a:solidFill>
                  <a:srgbClr val="F46D43"/>
                </a:solidFill>
              </a:rPr>
              <a:t>у</a:t>
            </a:r>
            <a:r>
              <a:rPr altLang="en-US" sz="3200" lang="ru-RU">
                <a:solidFill>
                  <a:srgbClr val="F46D43"/>
                </a:solidFill>
              </a:rPr>
              <a:t>р</a:t>
            </a:r>
            <a:r>
              <a:rPr altLang="en-US" sz="3200" lang="ru-RU">
                <a:solidFill>
                  <a:srgbClr val="F46D43"/>
                </a:solidFill>
              </a:rPr>
              <a:t>а</a:t>
            </a:r>
            <a:r>
              <a:rPr altLang="en-US" sz="3200" lang="ru-RU">
                <a:solidFill>
                  <a:srgbClr val="F46D43"/>
                </a:solidFill>
              </a:rPr>
              <a:t>б</a:t>
            </a:r>
            <a:r>
              <a:rPr altLang="en-US" sz="3200" lang="ru-RU">
                <a:solidFill>
                  <a:srgbClr val="F46D43"/>
                </a:solidFill>
              </a:rPr>
              <a:t>а</a:t>
            </a:r>
            <a:r>
              <a:rPr altLang="en-US" sz="3200" lang="ru-RU">
                <a:solidFill>
                  <a:srgbClr val="F46D43"/>
                </a:solidFill>
              </a:rPr>
              <a:t>й</a:t>
            </a:r>
            <a:r>
              <a:rPr altLang="en-US" sz="3200" lang="ru-RU">
                <a:solidFill>
                  <a:srgbClr val="F46D43"/>
                </a:solidFill>
              </a:rPr>
              <a:t>с</a:t>
            </a:r>
            <a:r>
              <a:rPr altLang="en-US" sz="3200" lang="ru-RU">
                <a:solidFill>
                  <a:srgbClr val="F46D43"/>
                </a:solidFill>
              </a:rPr>
              <a:t>к</a:t>
            </a:r>
            <a:r>
              <a:rPr altLang="en-US" sz="3200" lang="ru-RU">
                <a:solidFill>
                  <a:srgbClr val="F46D43"/>
                </a:solidFill>
              </a:rPr>
              <a:t>о</a:t>
            </a:r>
            <a:r>
              <a:rPr altLang="en-US" sz="3200" lang="ru-RU">
                <a:solidFill>
                  <a:srgbClr val="F46D43"/>
                </a:solidFill>
              </a:rPr>
              <a:t>г</a:t>
            </a:r>
            <a:r>
              <a:rPr altLang="en-US" sz="3200" lang="ru-RU">
                <a:solidFill>
                  <a:srgbClr val="F46D43"/>
                </a:solidFill>
              </a:rPr>
              <a:t>о</a:t>
            </a:r>
            <a:r>
              <a:rPr altLang="en-US" sz="3200" lang="en-US">
                <a:solidFill>
                  <a:srgbClr val="F46D43"/>
                </a:solidFill>
              </a:rPr>
              <a:t> </a:t>
            </a:r>
            <a:r>
              <a:rPr altLang="en-US" sz="3200" lang="ru-RU">
                <a:solidFill>
                  <a:srgbClr val="F46D43"/>
                </a:solidFill>
              </a:rPr>
              <a:t>р</a:t>
            </a:r>
            <a:r>
              <a:rPr altLang="en-US" sz="3200" lang="ru-RU">
                <a:solidFill>
                  <a:srgbClr val="F46D43"/>
                </a:solidFill>
              </a:rPr>
              <a:t>а</a:t>
            </a:r>
            <a:r>
              <a:rPr altLang="en-US" sz="3200" lang="ru-RU">
                <a:solidFill>
                  <a:srgbClr val="F46D43"/>
                </a:solidFill>
              </a:rPr>
              <a:t>й</a:t>
            </a:r>
            <a:r>
              <a:rPr altLang="en-US" sz="3200" lang="ru-RU">
                <a:solidFill>
                  <a:srgbClr val="F46D43"/>
                </a:solidFill>
              </a:rPr>
              <a:t>о</a:t>
            </a:r>
            <a:r>
              <a:rPr altLang="en-US" sz="3200" lang="ru-RU">
                <a:solidFill>
                  <a:srgbClr val="F46D43"/>
                </a:solidFill>
              </a:rPr>
              <a:t>н</a:t>
            </a:r>
            <a:r>
              <a:rPr altLang="en-US" sz="3200" lang="ru-RU">
                <a:solidFill>
                  <a:srgbClr val="F46D43"/>
                </a:solidFill>
              </a:rPr>
              <a:t>а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solidFill>
            <a:srgbClr val="6600CC"/>
          </a:solidFill>
        </p:spPr>
        <p:txBody>
          <a:bodyPr>
            <a:normAutofit fontScale="90000"/>
          </a:bodyPr>
          <a:p>
            <a:r>
              <a:rPr altLang="en-US" sz="2900" lang="ru-RU">
                <a:solidFill>
                  <a:srgbClr val="92D04F"/>
                </a:solidFill>
              </a:rPr>
              <a:t>М</a:t>
            </a:r>
            <a:r>
              <a:rPr altLang="en-US" sz="2900" lang="ru-RU">
                <a:solidFill>
                  <a:srgbClr val="92D04F"/>
                </a:solidFill>
              </a:rPr>
              <a:t>е</a:t>
            </a:r>
            <a:r>
              <a:rPr altLang="en-US" sz="2900" lang="ru-RU">
                <a:solidFill>
                  <a:srgbClr val="92D04F"/>
                </a:solidFill>
              </a:rPr>
              <a:t>д</a:t>
            </a:r>
            <a:r>
              <a:rPr altLang="en-US" sz="2900" lang="ru-RU">
                <a:solidFill>
                  <a:srgbClr val="92D04F"/>
                </a:solidFill>
              </a:rPr>
              <a:t>с</a:t>
            </a:r>
            <a:r>
              <a:rPr altLang="en-US" sz="2900" lang="ru-RU">
                <a:solidFill>
                  <a:srgbClr val="92D04F"/>
                </a:solidFill>
              </a:rPr>
              <a:t>естра</a:t>
            </a:r>
            <a:r>
              <a:rPr altLang="en-US" sz="2900" lang="en-US">
                <a:solidFill>
                  <a:srgbClr val="92D04F"/>
                </a:solidFill>
              </a:rPr>
              <a:t> </a:t>
            </a:r>
            <a:r>
              <a:rPr altLang="en-US" sz="2900" lang="ru-RU">
                <a:solidFill>
                  <a:srgbClr val="92D04F"/>
                </a:solidFill>
              </a:rPr>
              <a:t>К</a:t>
            </a:r>
            <a:r>
              <a:rPr altLang="en-US" sz="2900" lang="ru-RU">
                <a:solidFill>
                  <a:srgbClr val="92D04F"/>
                </a:solidFill>
              </a:rPr>
              <a:t>у</a:t>
            </a:r>
            <a:r>
              <a:rPr altLang="en-US" sz="2900" lang="ru-RU">
                <a:solidFill>
                  <a:srgbClr val="92D04F"/>
                </a:solidFill>
              </a:rPr>
              <a:t>с</a:t>
            </a:r>
            <a:r>
              <a:rPr altLang="en-US" sz="2900" lang="ru-RU">
                <a:solidFill>
                  <a:srgbClr val="92D04F"/>
                </a:solidFill>
              </a:rPr>
              <a:t>т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r>
              <a:rPr altLang="en-US" sz="2900" lang="ru-RU">
                <a:solidFill>
                  <a:srgbClr val="92D04F"/>
                </a:solidFill>
              </a:rPr>
              <a:t>н</a:t>
            </a:r>
            <a:r>
              <a:rPr altLang="en-US" sz="2900" lang="ru-RU">
                <a:solidFill>
                  <a:srgbClr val="92D04F"/>
                </a:solidFill>
              </a:rPr>
              <a:t>б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r>
              <a:rPr altLang="en-US" sz="2900" lang="ru-RU">
                <a:solidFill>
                  <a:srgbClr val="92D04F"/>
                </a:solidFill>
              </a:rPr>
              <a:t>е</a:t>
            </a:r>
            <a:r>
              <a:rPr altLang="en-US" sz="2900" lang="ru-RU">
                <a:solidFill>
                  <a:srgbClr val="92D04F"/>
                </a:solidFill>
              </a:rPr>
              <a:t>в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r>
              <a:rPr altLang="en-US" sz="2900" lang="en-US">
                <a:solidFill>
                  <a:srgbClr val="92D04F"/>
                </a:solidFill>
              </a:rPr>
              <a:t> 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r>
              <a:rPr altLang="en-US" sz="2900" lang="ru-RU">
                <a:solidFill>
                  <a:srgbClr val="92D04F"/>
                </a:solidFill>
              </a:rPr>
              <a:t>й</a:t>
            </a:r>
            <a:r>
              <a:rPr altLang="en-US" sz="2900" lang="ru-RU">
                <a:solidFill>
                  <a:srgbClr val="92D04F"/>
                </a:solidFill>
              </a:rPr>
              <a:t>н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r>
              <a:rPr altLang="en-US" sz="2900" lang="ru-RU">
                <a:solidFill>
                  <a:srgbClr val="92D04F"/>
                </a:solidFill>
              </a:rPr>
              <a:t>г</a:t>
            </a:r>
            <a:r>
              <a:rPr altLang="en-US" sz="2900" lang="ru-RU">
                <a:solidFill>
                  <a:srgbClr val="92D04F"/>
                </a:solidFill>
              </a:rPr>
              <a:t>у</a:t>
            </a:r>
            <a:r>
              <a:rPr altLang="en-US" sz="2900" lang="ru-RU">
                <a:solidFill>
                  <a:srgbClr val="92D04F"/>
                </a:solidFill>
              </a:rPr>
              <a:t>л</a:t>
            </a:r>
            <a:r>
              <a:rPr altLang="en-US" sz="2900" lang="ru-RU">
                <a:solidFill>
                  <a:srgbClr val="92D04F"/>
                </a:solidFill>
              </a:rPr>
              <a:t>ь</a:t>
            </a:r>
            <a:r>
              <a:rPr altLang="en-US" sz="2900" lang="en-US">
                <a:solidFill>
                  <a:srgbClr val="92D04F"/>
                </a:solidFill>
              </a:rPr>
              <a:t> </a:t>
            </a:r>
            <a:r>
              <a:rPr altLang="en-US" sz="2900" lang="ru-RU">
                <a:solidFill>
                  <a:srgbClr val="92D04F"/>
                </a:solidFill>
              </a:rPr>
              <a:t>К</a:t>
            </a:r>
            <a:r>
              <a:rPr altLang="en-US" sz="2900" lang="ru-RU">
                <a:solidFill>
                  <a:srgbClr val="92D04F"/>
                </a:solidFill>
              </a:rPr>
              <a:t>е</a:t>
            </a:r>
            <a:r>
              <a:rPr altLang="en-US" sz="2900" lang="ru-RU">
                <a:solidFill>
                  <a:srgbClr val="92D04F"/>
                </a:solidFill>
              </a:rPr>
              <a:t>н</a:t>
            </a:r>
            <a:r>
              <a:rPr altLang="en-US" sz="2900" lang="ru-RU">
                <a:solidFill>
                  <a:srgbClr val="92D04F"/>
                </a:solidFill>
              </a:rPr>
              <a:t>ж</a:t>
            </a:r>
            <a:r>
              <a:rPr altLang="en-US" sz="2900" lang="ru-RU">
                <a:solidFill>
                  <a:srgbClr val="92D04F"/>
                </a:solidFill>
              </a:rPr>
              <a:t>е</a:t>
            </a:r>
            <a:r>
              <a:rPr altLang="en-US" sz="2900" lang="ru-RU">
                <a:solidFill>
                  <a:srgbClr val="92D04F"/>
                </a:solidFill>
              </a:rPr>
              <a:t>б</a:t>
            </a:r>
            <a:r>
              <a:rPr altLang="en-US" sz="2900" lang="ru-RU">
                <a:solidFill>
                  <a:srgbClr val="92D04F"/>
                </a:solidFill>
              </a:rPr>
              <a:t>е</a:t>
            </a:r>
            <a:r>
              <a:rPr altLang="en-US" sz="2900" lang="ru-RU">
                <a:solidFill>
                  <a:srgbClr val="92D04F"/>
                </a:solidFill>
              </a:rPr>
              <a:t>к</a:t>
            </a:r>
            <a:r>
              <a:rPr altLang="en-US" sz="2900" lang="ru-RU">
                <a:solidFill>
                  <a:srgbClr val="92D04F"/>
                </a:solidFill>
              </a:rPr>
              <a:t>о</a:t>
            </a:r>
            <a:r>
              <a:rPr altLang="en-US" sz="2900" lang="ru-RU">
                <a:solidFill>
                  <a:srgbClr val="92D04F"/>
                </a:solidFill>
              </a:rPr>
              <a:t>в</a:t>
            </a:r>
            <a:r>
              <a:rPr altLang="en-US" sz="2900" lang="ru-RU">
                <a:solidFill>
                  <a:srgbClr val="92D04F"/>
                </a:solidFill>
              </a:rPr>
              <a:t>н</a:t>
            </a:r>
            <a:r>
              <a:rPr altLang="en-US" sz="2900" lang="ru-RU">
                <a:solidFill>
                  <a:srgbClr val="92D04F"/>
                </a:solidFill>
              </a:rPr>
              <a:t>а</a:t>
            </a:r>
            <a:endParaRPr lang="ru-RU"/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649" name=""/>
          <p:cNvSpPr>
            <a:spLocks noGrp="1"/>
          </p:cNvSpPr>
          <p:nvPr>
            <p:ph type="body" sz="half" idx="2"/>
          </p:nvPr>
        </p:nvSpPr>
        <p:spPr>
          <a:solidFill>
            <a:srgbClr val="D04617"/>
          </a:solidFill>
        </p:spPr>
        <p:txBody>
          <a:bodyPr/>
          <a:p>
            <a:r>
              <a:rPr altLang="en-US" sz="2100" lang="ru-RU">
                <a:solidFill>
                  <a:srgbClr val="92D04F"/>
                </a:solidFill>
              </a:rPr>
              <a:t>О</a:t>
            </a:r>
            <a:r>
              <a:rPr altLang="en-US" sz="2100" lang="ru-RU">
                <a:solidFill>
                  <a:srgbClr val="92D04F"/>
                </a:solidFill>
              </a:rPr>
              <a:t>т</a:t>
            </a:r>
            <a:r>
              <a:rPr altLang="en-US" sz="2100" lang="ru-RU">
                <a:solidFill>
                  <a:srgbClr val="92D04F"/>
                </a:solidFill>
              </a:rPr>
              <a:t>к</a:t>
            </a:r>
            <a:r>
              <a:rPr altLang="en-US" sz="2100" lang="ru-RU">
                <a:solidFill>
                  <a:srgbClr val="92D04F"/>
                </a:solidFill>
              </a:rPr>
              <a:t>р</a:t>
            </a:r>
            <a:r>
              <a:rPr altLang="en-US" sz="2100" lang="ru-RU">
                <a:solidFill>
                  <a:srgbClr val="92D04F"/>
                </a:solidFill>
              </a:rPr>
              <a:t>ы</a:t>
            </a:r>
            <a:r>
              <a:rPr altLang="en-US" sz="2100" lang="ru-RU">
                <a:solidFill>
                  <a:srgbClr val="92D04F"/>
                </a:solidFill>
              </a:rPr>
              <a:t>т</a:t>
            </a:r>
            <a:r>
              <a:rPr altLang="en-US" sz="2100" lang="ru-RU">
                <a:solidFill>
                  <a:srgbClr val="92D04F"/>
                </a:solidFill>
              </a:rPr>
              <a:t>ы</a:t>
            </a:r>
            <a:r>
              <a:rPr altLang="en-US" sz="2100" lang="ru-RU">
                <a:solidFill>
                  <a:srgbClr val="92D04F"/>
                </a:solidFill>
              </a:rPr>
              <a:t>й</a:t>
            </a:r>
            <a:r>
              <a:rPr altLang="en-US" sz="2100" lang="en-US">
                <a:solidFill>
                  <a:srgbClr val="92D04F"/>
                </a:solidFill>
              </a:rPr>
              <a:t> </a:t>
            </a:r>
            <a:r>
              <a:rPr altLang="en-US" sz="2100" lang="ru-RU">
                <a:solidFill>
                  <a:srgbClr val="92D04F"/>
                </a:solidFill>
              </a:rPr>
              <a:t>у</a:t>
            </a:r>
            <a:r>
              <a:rPr altLang="en-US" sz="2100" lang="ru-RU">
                <a:solidFill>
                  <a:srgbClr val="92D04F"/>
                </a:solidFill>
              </a:rPr>
              <a:t>р</a:t>
            </a:r>
            <a:r>
              <a:rPr altLang="en-US" sz="2100" lang="ru-RU">
                <a:solidFill>
                  <a:srgbClr val="92D04F"/>
                </a:solidFill>
              </a:rPr>
              <a:t>о</a:t>
            </a:r>
            <a:r>
              <a:rPr altLang="en-US" sz="2100" lang="ru-RU">
                <a:solidFill>
                  <a:srgbClr val="92D04F"/>
                </a:solidFill>
              </a:rPr>
              <a:t>к</a:t>
            </a:r>
            <a:r>
              <a:rPr altLang="en-US" sz="2100" lang="en-US">
                <a:solidFill>
                  <a:srgbClr val="92D04F"/>
                </a:solidFill>
              </a:rPr>
              <a:t> </a:t>
            </a:r>
            <a:r>
              <a:rPr altLang="en-US" sz="2100" lang="ru-RU">
                <a:solidFill>
                  <a:srgbClr val="92D04F"/>
                </a:solidFill>
              </a:rPr>
              <a:t>в</a:t>
            </a:r>
            <a:r>
              <a:rPr altLang="en-US" sz="2100" lang="en-US">
                <a:solidFill>
                  <a:srgbClr val="92D04F"/>
                </a:solidFill>
              </a:rPr>
              <a:t> </a:t>
            </a:r>
            <a:r>
              <a:rPr altLang="en-US" sz="2100" lang="ru-RU">
                <a:solidFill>
                  <a:srgbClr val="92D04F"/>
                </a:solidFill>
              </a:rPr>
              <a:t>н</a:t>
            </a:r>
            <a:r>
              <a:rPr altLang="en-US" sz="2100" lang="ru-RU">
                <a:solidFill>
                  <a:srgbClr val="92D04F"/>
                </a:solidFill>
              </a:rPr>
              <a:t>а</a:t>
            </a:r>
            <a:r>
              <a:rPr altLang="en-US" sz="2100" lang="ru-RU">
                <a:solidFill>
                  <a:srgbClr val="92D04F"/>
                </a:solidFill>
              </a:rPr>
              <a:t>ч</a:t>
            </a:r>
            <a:r>
              <a:rPr altLang="en-US" sz="2100" lang="ru-RU">
                <a:solidFill>
                  <a:srgbClr val="92D04F"/>
                </a:solidFill>
              </a:rPr>
              <a:t>а</a:t>
            </a:r>
            <a:r>
              <a:rPr altLang="en-US" sz="2100" lang="ru-RU">
                <a:solidFill>
                  <a:srgbClr val="92D04F"/>
                </a:solidFill>
              </a:rPr>
              <a:t>л</a:t>
            </a:r>
            <a:r>
              <a:rPr altLang="en-US" sz="2100" lang="ru-RU">
                <a:solidFill>
                  <a:srgbClr val="92D04F"/>
                </a:solidFill>
              </a:rPr>
              <a:t>ь</a:t>
            </a:r>
            <a:r>
              <a:rPr altLang="en-US" sz="2100" lang="ru-RU">
                <a:solidFill>
                  <a:srgbClr val="92D04F"/>
                </a:solidFill>
              </a:rPr>
              <a:t>н</a:t>
            </a:r>
            <a:r>
              <a:rPr altLang="en-US" sz="2100" lang="ru-RU">
                <a:solidFill>
                  <a:srgbClr val="92D04F"/>
                </a:solidFill>
              </a:rPr>
              <a:t>ы</a:t>
            </a:r>
            <a:r>
              <a:rPr altLang="en-US" sz="2100" lang="ru-RU">
                <a:solidFill>
                  <a:srgbClr val="92D04F"/>
                </a:solidFill>
              </a:rPr>
              <a:t>х</a:t>
            </a:r>
            <a:r>
              <a:rPr altLang="en-US" sz="2100" lang="en-US">
                <a:solidFill>
                  <a:srgbClr val="92D04F"/>
                </a:solidFill>
              </a:rPr>
              <a:t> </a:t>
            </a:r>
            <a:r>
              <a:rPr altLang="en-US" sz="2100" lang="ru-RU">
                <a:solidFill>
                  <a:srgbClr val="92D04F"/>
                </a:solidFill>
              </a:rPr>
              <a:t>к</a:t>
            </a:r>
            <a:r>
              <a:rPr altLang="en-US" sz="2100" lang="ru-RU">
                <a:solidFill>
                  <a:srgbClr val="92D04F"/>
                </a:solidFill>
              </a:rPr>
              <a:t>ласс</a:t>
            </a:r>
            <a:r>
              <a:rPr altLang="en-US" sz="2100" lang="ru-RU">
                <a:solidFill>
                  <a:srgbClr val="92D04F"/>
                </a:solidFill>
              </a:rPr>
              <a:t>а</a:t>
            </a:r>
            <a:r>
              <a:rPr altLang="en-US" sz="2100" lang="ru-RU">
                <a:solidFill>
                  <a:srgbClr val="92D04F"/>
                </a:solidFill>
              </a:rPr>
              <a:t>х</a:t>
            </a:r>
            <a:r>
              <a:rPr altLang="en-US" sz="2100" lang="en-US">
                <a:solidFill>
                  <a:srgbClr val="92D04F"/>
                </a:solidFill>
              </a:rPr>
              <a:t>.</a:t>
            </a:r>
            <a:r>
              <a:rPr altLang="en-US" sz="2100" lang="en-US">
                <a:solidFill>
                  <a:srgbClr val="92D04F"/>
                </a:solidFill>
              </a:rPr>
              <a:t> 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"/>
          <p:cNvSpPr>
            <a:spLocks noGrp="1"/>
          </p:cNvSpPr>
          <p:nvPr>
            <p:ph type="title"/>
          </p:nvPr>
        </p:nvSpPr>
        <p:spPr>
          <a:solidFill>
            <a:srgbClr val="98CC00"/>
          </a:solidFill>
        </p:spPr>
        <p:txBody>
          <a:bodyPr>
            <a:normAutofit fontScale="90000"/>
          </a:bodyPr>
          <a:p>
            <a:r>
              <a:rPr altLang="en-US" sz="2900" lang="ru-RU">
                <a:solidFill>
                  <a:srgbClr val="F46D43"/>
                </a:solidFill>
              </a:rPr>
              <a:t>М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д</a:t>
            </a:r>
            <a:r>
              <a:rPr altLang="en-US" sz="2900" lang="ru-RU">
                <a:solidFill>
                  <a:srgbClr val="F46D43"/>
                </a:solidFill>
              </a:rPr>
              <a:t>с</a:t>
            </a:r>
            <a:r>
              <a:rPr altLang="en-US" sz="2900" lang="ru-RU">
                <a:solidFill>
                  <a:srgbClr val="F46D43"/>
                </a:solidFill>
              </a:rPr>
              <a:t>естра</a:t>
            </a:r>
            <a:r>
              <a:rPr altLang="en-US" sz="2900" lang="en-US">
                <a:solidFill>
                  <a:srgbClr val="F46D43"/>
                </a:solidFill>
              </a:rPr>
              <a:t> </a:t>
            </a:r>
            <a:r>
              <a:rPr altLang="en-US" sz="2900" lang="ru-RU">
                <a:solidFill>
                  <a:srgbClr val="F46D43"/>
                </a:solidFill>
              </a:rPr>
              <a:t>К</a:t>
            </a:r>
            <a:r>
              <a:rPr altLang="en-US" sz="2900" lang="ru-RU">
                <a:solidFill>
                  <a:srgbClr val="F46D43"/>
                </a:solidFill>
              </a:rPr>
              <a:t>у</a:t>
            </a:r>
            <a:r>
              <a:rPr altLang="en-US" sz="2900" lang="ru-RU">
                <a:solidFill>
                  <a:srgbClr val="F46D43"/>
                </a:solidFill>
              </a:rPr>
              <a:t>с</a:t>
            </a:r>
            <a:r>
              <a:rPr altLang="en-US" sz="2900" lang="ru-RU">
                <a:solidFill>
                  <a:srgbClr val="F46D43"/>
                </a:solidFill>
              </a:rPr>
              <a:t>т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r>
              <a:rPr altLang="en-US" sz="2900" lang="ru-RU">
                <a:solidFill>
                  <a:srgbClr val="F46D43"/>
                </a:solidFill>
              </a:rPr>
              <a:t>н</a:t>
            </a:r>
            <a:r>
              <a:rPr altLang="en-US" sz="2900" lang="ru-RU">
                <a:solidFill>
                  <a:srgbClr val="F46D43"/>
                </a:solidFill>
              </a:rPr>
              <a:t>б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в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br>
              <a:rPr altLang="en-US" sz="2900" lang="en-US">
                <a:solidFill>
                  <a:srgbClr val="F46D43"/>
                </a:solidFill>
              </a:rPr>
            </a:br>
            <a:r>
              <a:rPr altLang="en-US" sz="2900" lang="ru-RU">
                <a:solidFill>
                  <a:srgbClr val="F46D43"/>
                </a:solidFill>
              </a:rPr>
              <a:t>А</a:t>
            </a:r>
            <a:r>
              <a:rPr altLang="en-US" sz="2900" lang="ru-RU">
                <a:solidFill>
                  <a:srgbClr val="F46D43"/>
                </a:solidFill>
              </a:rPr>
              <a:t>й</a:t>
            </a:r>
            <a:r>
              <a:rPr altLang="en-US" sz="2900" lang="ru-RU">
                <a:solidFill>
                  <a:srgbClr val="F46D43"/>
                </a:solidFill>
              </a:rPr>
              <a:t>н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r>
              <a:rPr altLang="en-US" sz="2900" lang="ru-RU">
                <a:solidFill>
                  <a:srgbClr val="F46D43"/>
                </a:solidFill>
              </a:rPr>
              <a:t>г</a:t>
            </a:r>
            <a:r>
              <a:rPr altLang="en-US" sz="2900" lang="ru-RU">
                <a:solidFill>
                  <a:srgbClr val="F46D43"/>
                </a:solidFill>
              </a:rPr>
              <a:t>у</a:t>
            </a:r>
            <a:r>
              <a:rPr altLang="en-US" sz="2900" lang="ru-RU">
                <a:solidFill>
                  <a:srgbClr val="F46D43"/>
                </a:solidFill>
              </a:rPr>
              <a:t>л</a:t>
            </a:r>
            <a:r>
              <a:rPr altLang="en-US" sz="2900" lang="ru-RU">
                <a:solidFill>
                  <a:srgbClr val="F46D43"/>
                </a:solidFill>
              </a:rPr>
              <a:t>ь</a:t>
            </a:r>
            <a:br>
              <a:rPr altLang="en-US" sz="2900" lang="en-US">
                <a:solidFill>
                  <a:srgbClr val="F46D43"/>
                </a:solidFill>
              </a:rPr>
            </a:br>
            <a:r>
              <a:rPr altLang="en-US" sz="2900" lang="ru-RU">
                <a:solidFill>
                  <a:srgbClr val="F46D43"/>
                </a:solidFill>
              </a:rPr>
              <a:t>К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н</a:t>
            </a:r>
            <a:r>
              <a:rPr altLang="en-US" sz="2900" lang="ru-RU">
                <a:solidFill>
                  <a:srgbClr val="F46D43"/>
                </a:solidFill>
              </a:rPr>
              <a:t>ж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б</a:t>
            </a:r>
            <a:r>
              <a:rPr altLang="en-US" sz="2900" lang="ru-RU">
                <a:solidFill>
                  <a:srgbClr val="F46D43"/>
                </a:solidFill>
              </a:rPr>
              <a:t>е</a:t>
            </a:r>
            <a:r>
              <a:rPr altLang="en-US" sz="2900" lang="ru-RU">
                <a:solidFill>
                  <a:srgbClr val="F46D43"/>
                </a:solidFill>
              </a:rPr>
              <a:t>к</a:t>
            </a:r>
            <a:r>
              <a:rPr altLang="en-US" sz="2900" lang="ru-RU">
                <a:solidFill>
                  <a:srgbClr val="F46D43"/>
                </a:solidFill>
              </a:rPr>
              <a:t>о</a:t>
            </a:r>
            <a:r>
              <a:rPr altLang="en-US" sz="2900" lang="ru-RU">
                <a:solidFill>
                  <a:srgbClr val="F46D43"/>
                </a:solidFill>
              </a:rPr>
              <a:t>в</a:t>
            </a:r>
            <a:r>
              <a:rPr altLang="en-US" sz="2900" lang="ru-RU">
                <a:solidFill>
                  <a:srgbClr val="F46D43"/>
                </a:solidFill>
              </a:rPr>
              <a:t>н</a:t>
            </a:r>
            <a:r>
              <a:rPr altLang="en-US" sz="2900" lang="ru-RU">
                <a:solidFill>
                  <a:srgbClr val="F46D43"/>
                </a:solidFill>
              </a:rPr>
              <a:t>а</a:t>
            </a:r>
            <a:endParaRPr lang="ru-RU"/>
          </a:p>
        </p:txBody>
      </p:sp>
      <p:pic>
        <p:nvPicPr>
          <p:cNvPr id="2097153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>
          <a:xfrm>
            <a:off x="3913294" y="992187"/>
            <a:ext cx="4629150" cy="4873625"/>
          </a:xfrm>
        </p:spPr>
      </p:pic>
      <p:sp>
        <p:nvSpPr>
          <p:cNvPr id="1048652" name=""/>
          <p:cNvSpPr>
            <a:spLocks noGrp="1"/>
          </p:cNvSpPr>
          <p:nvPr>
            <p:ph type="body" sz="half" idx="2"/>
          </p:nvPr>
        </p:nvSpPr>
        <p:spPr>
          <a:solidFill>
            <a:srgbClr val="98CC00"/>
          </a:solidFill>
        </p:spPr>
        <p:txBody>
          <a:bodyPr/>
          <a:p>
            <a:r>
              <a:rPr altLang="en-US" sz="2000" lang="ru-RU">
                <a:solidFill>
                  <a:srgbClr val="F46D43"/>
                </a:solidFill>
              </a:rPr>
              <a:t>О</a:t>
            </a:r>
            <a:r>
              <a:rPr altLang="en-US" sz="2000" lang="ru-RU">
                <a:solidFill>
                  <a:srgbClr val="F46D43"/>
                </a:solidFill>
              </a:rPr>
              <a:t>т</a:t>
            </a:r>
            <a:r>
              <a:rPr altLang="en-US" sz="2000" lang="ru-RU">
                <a:solidFill>
                  <a:srgbClr val="F46D43"/>
                </a:solidFill>
              </a:rPr>
              <a:t>к</a:t>
            </a:r>
            <a:r>
              <a:rPr altLang="en-US" sz="2000" lang="ru-RU">
                <a:solidFill>
                  <a:srgbClr val="F46D43"/>
                </a:solidFill>
              </a:rPr>
              <a:t>р</a:t>
            </a:r>
            <a:r>
              <a:rPr altLang="en-US" sz="2000" lang="ru-RU">
                <a:solidFill>
                  <a:srgbClr val="F46D43"/>
                </a:solidFill>
              </a:rPr>
              <a:t>ы</a:t>
            </a:r>
            <a:r>
              <a:rPr altLang="en-US" sz="2000" lang="ru-RU">
                <a:solidFill>
                  <a:srgbClr val="F46D43"/>
                </a:solidFill>
              </a:rPr>
              <a:t>т</a:t>
            </a:r>
            <a:r>
              <a:rPr altLang="en-US" sz="2000" lang="ru-RU">
                <a:solidFill>
                  <a:srgbClr val="F46D43"/>
                </a:solidFill>
              </a:rPr>
              <a:t>ы</a:t>
            </a:r>
            <a:r>
              <a:rPr altLang="en-US" sz="2000" lang="ru-RU">
                <a:solidFill>
                  <a:srgbClr val="F46D43"/>
                </a:solidFill>
              </a:rPr>
              <a:t>й</a:t>
            </a:r>
            <a:r>
              <a:rPr altLang="en-US" sz="2000" lang="en-US">
                <a:solidFill>
                  <a:srgbClr val="F46D43"/>
                </a:solidFill>
              </a:rPr>
              <a:t> </a:t>
            </a:r>
            <a:r>
              <a:rPr altLang="en-US" sz="2000" lang="ru-RU">
                <a:solidFill>
                  <a:srgbClr val="F46D43"/>
                </a:solidFill>
              </a:rPr>
              <a:t>у</a:t>
            </a:r>
            <a:r>
              <a:rPr altLang="en-US" sz="2000" lang="ru-RU">
                <a:solidFill>
                  <a:srgbClr val="F46D43"/>
                </a:solidFill>
              </a:rPr>
              <a:t>р</a:t>
            </a:r>
            <a:r>
              <a:rPr altLang="en-US" sz="2000" lang="ru-RU">
                <a:solidFill>
                  <a:srgbClr val="F46D43"/>
                </a:solidFill>
              </a:rPr>
              <a:t>о</a:t>
            </a:r>
            <a:r>
              <a:rPr altLang="en-US" sz="2000" lang="ru-RU">
                <a:solidFill>
                  <a:srgbClr val="F46D43"/>
                </a:solidFill>
              </a:rPr>
              <a:t>к</a:t>
            </a:r>
            <a:r>
              <a:rPr altLang="en-US" sz="2000" lang="en-US">
                <a:solidFill>
                  <a:srgbClr val="F46D43"/>
                </a:solidFill>
              </a:rPr>
              <a:t> </a:t>
            </a:r>
            <a:r>
              <a:rPr altLang="en-US" sz="2000" lang="ru-RU">
                <a:solidFill>
                  <a:srgbClr val="F46D43"/>
                </a:solidFill>
              </a:rPr>
              <a:t>в</a:t>
            </a:r>
            <a:r>
              <a:rPr altLang="en-US" sz="2000" lang="en-US">
                <a:solidFill>
                  <a:srgbClr val="F46D43"/>
                </a:solidFill>
              </a:rPr>
              <a:t> </a:t>
            </a:r>
            <a:r>
              <a:rPr altLang="en-US" sz="2000" lang="ru-RU">
                <a:solidFill>
                  <a:srgbClr val="F46D43"/>
                </a:solidFill>
              </a:rPr>
              <a:t>н</a:t>
            </a:r>
            <a:r>
              <a:rPr altLang="en-US" sz="2000" lang="ru-RU">
                <a:solidFill>
                  <a:srgbClr val="F46D43"/>
                </a:solidFill>
              </a:rPr>
              <a:t>а</a:t>
            </a:r>
            <a:r>
              <a:rPr altLang="en-US" sz="2000" lang="ru-RU">
                <a:solidFill>
                  <a:srgbClr val="F46D43"/>
                </a:solidFill>
              </a:rPr>
              <a:t>ч</a:t>
            </a:r>
            <a:r>
              <a:rPr altLang="en-US" sz="2000" lang="ru-RU">
                <a:solidFill>
                  <a:srgbClr val="F46D43"/>
                </a:solidFill>
              </a:rPr>
              <a:t>а</a:t>
            </a:r>
            <a:r>
              <a:rPr altLang="en-US" sz="2000" lang="ru-RU">
                <a:solidFill>
                  <a:srgbClr val="F46D43"/>
                </a:solidFill>
              </a:rPr>
              <a:t>л</a:t>
            </a:r>
            <a:r>
              <a:rPr altLang="en-US" sz="2000" lang="ru-RU">
                <a:solidFill>
                  <a:srgbClr val="F46D43"/>
                </a:solidFill>
              </a:rPr>
              <a:t>ь</a:t>
            </a:r>
            <a:r>
              <a:rPr altLang="en-US" sz="2000" lang="ru-RU">
                <a:solidFill>
                  <a:srgbClr val="F46D43"/>
                </a:solidFill>
              </a:rPr>
              <a:t>н</a:t>
            </a:r>
            <a:r>
              <a:rPr altLang="en-US" sz="2000" lang="ru-RU">
                <a:solidFill>
                  <a:srgbClr val="F46D43"/>
                </a:solidFill>
              </a:rPr>
              <a:t>ы</a:t>
            </a:r>
            <a:r>
              <a:rPr altLang="en-US" sz="2000" lang="ru-RU">
                <a:solidFill>
                  <a:srgbClr val="F46D43"/>
                </a:solidFill>
              </a:rPr>
              <a:t>х</a:t>
            </a:r>
            <a:r>
              <a:rPr altLang="en-US" sz="2000" lang="en-US">
                <a:solidFill>
                  <a:srgbClr val="F46D43"/>
                </a:solidFill>
              </a:rPr>
              <a:t> </a:t>
            </a:r>
            <a:r>
              <a:rPr altLang="en-US" sz="2000" lang="ru-RU">
                <a:solidFill>
                  <a:srgbClr val="F46D43"/>
                </a:solidFill>
              </a:rPr>
              <a:t>классах</a:t>
            </a:r>
            <a:r>
              <a:rPr altLang="en-US" sz="2000" lang="en-US">
                <a:solidFill>
                  <a:srgbClr val="F46D43"/>
                </a:solidFill>
              </a:rPr>
              <a:t>.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>
          <a:solidFill>
            <a:srgbClr val="330066"/>
          </a:solidFill>
        </p:spPr>
        <p:txBody>
          <a:bodyPr>
            <a:normAutofit fontScale="90000"/>
          </a:bodyPr>
          <a:p>
            <a:r>
              <a:rPr altLang="en-US" sz="2900" lang="ru-RU">
                <a:solidFill>
                  <a:srgbClr val="D66565"/>
                </a:solidFill>
              </a:rPr>
              <a:t>М</a:t>
            </a:r>
            <a:r>
              <a:rPr altLang="en-US" sz="2900" lang="ru-RU">
                <a:solidFill>
                  <a:srgbClr val="D66565"/>
                </a:solidFill>
              </a:rPr>
              <a:t>е</a:t>
            </a:r>
            <a:r>
              <a:rPr altLang="en-US" sz="2900" lang="ru-RU">
                <a:solidFill>
                  <a:srgbClr val="D66565"/>
                </a:solidFill>
              </a:rPr>
              <a:t>д</a:t>
            </a:r>
            <a:r>
              <a:rPr altLang="en-US" sz="2900" lang="ru-RU">
                <a:solidFill>
                  <a:srgbClr val="D66565"/>
                </a:solidFill>
              </a:rPr>
              <a:t>сестра</a:t>
            </a:r>
            <a:r>
              <a:rPr altLang="en-US" sz="2900" lang="en-US">
                <a:solidFill>
                  <a:srgbClr val="D66565"/>
                </a:solidFill>
              </a:rPr>
              <a:t> </a:t>
            </a:r>
            <a:r>
              <a:rPr altLang="en-US" sz="2900" lang="ru-RU">
                <a:solidFill>
                  <a:srgbClr val="D66565"/>
                </a:solidFill>
              </a:rPr>
              <a:t>Кустанбаева</a:t>
            </a:r>
            <a:r>
              <a:rPr altLang="en-US" sz="2900" lang="en-US">
                <a:solidFill>
                  <a:srgbClr val="D66565"/>
                </a:solidFill>
              </a:rPr>
              <a:t> Айнагуль</a:t>
            </a:r>
            <a:r>
              <a:rPr altLang="en-US" sz="2900" lang="en-US">
                <a:solidFill>
                  <a:srgbClr val="D66565"/>
                </a:solidFill>
              </a:rPr>
              <a:t> Кенжебековна</a:t>
            </a:r>
            <a:endParaRPr lang="ru-RU"/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655" name=""/>
          <p:cNvSpPr>
            <a:spLocks noGrp="1"/>
          </p:cNvSpPr>
          <p:nvPr>
            <p:ph type="body" sz="half" idx="2"/>
          </p:nvPr>
        </p:nvSpPr>
        <p:spPr>
          <a:solidFill>
            <a:srgbClr val="330066"/>
          </a:solidFill>
        </p:spPr>
        <p:txBody>
          <a:bodyPr/>
          <a:p>
            <a:r>
              <a:rPr altLang="en-US" sz="2500" lang="ru-RU">
                <a:solidFill>
                  <a:srgbClr val="D66565"/>
                </a:solidFill>
              </a:rPr>
              <a:t>О</a:t>
            </a:r>
            <a:r>
              <a:rPr altLang="en-US" sz="2500" lang="ru-RU">
                <a:solidFill>
                  <a:srgbClr val="D66565"/>
                </a:solidFill>
              </a:rPr>
              <a:t>т</a:t>
            </a:r>
            <a:r>
              <a:rPr altLang="en-US" sz="2500" lang="ru-RU">
                <a:solidFill>
                  <a:srgbClr val="D66565"/>
                </a:solidFill>
              </a:rPr>
              <a:t>к</a:t>
            </a:r>
            <a:r>
              <a:rPr altLang="en-US" sz="2500" lang="ru-RU">
                <a:solidFill>
                  <a:srgbClr val="D66565"/>
                </a:solidFill>
              </a:rPr>
              <a:t>р</a:t>
            </a:r>
            <a:r>
              <a:rPr altLang="en-US" sz="2500" lang="ru-RU">
                <a:solidFill>
                  <a:srgbClr val="D66565"/>
                </a:solidFill>
              </a:rPr>
              <a:t>ы</a:t>
            </a:r>
            <a:r>
              <a:rPr altLang="en-US" sz="2500" lang="ru-RU">
                <a:solidFill>
                  <a:srgbClr val="D66565"/>
                </a:solidFill>
              </a:rPr>
              <a:t>й</a:t>
            </a:r>
            <a:r>
              <a:rPr altLang="en-US" sz="2500" lang="en-US">
                <a:solidFill>
                  <a:srgbClr val="D66565"/>
                </a:solidFill>
              </a:rPr>
              <a:t> </a:t>
            </a:r>
            <a:r>
              <a:rPr altLang="en-US" sz="2500" lang="ru-RU">
                <a:solidFill>
                  <a:srgbClr val="D66565"/>
                </a:solidFill>
              </a:rPr>
              <a:t>у</a:t>
            </a:r>
            <a:r>
              <a:rPr altLang="en-US" sz="2500" lang="ru-RU">
                <a:solidFill>
                  <a:srgbClr val="D66565"/>
                </a:solidFill>
              </a:rPr>
              <a:t>р</a:t>
            </a:r>
            <a:r>
              <a:rPr altLang="en-US" sz="2500" lang="ru-RU">
                <a:solidFill>
                  <a:srgbClr val="D66565"/>
                </a:solidFill>
              </a:rPr>
              <a:t>о</a:t>
            </a:r>
            <a:r>
              <a:rPr altLang="en-US" sz="2500" lang="ru-RU">
                <a:solidFill>
                  <a:srgbClr val="D66565"/>
                </a:solidFill>
              </a:rPr>
              <a:t>к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p>
            <a:r>
              <a:rPr altLang="en-US" sz="3100" lang="ru-RU">
                <a:solidFill>
                  <a:srgbClr val="FFCC99"/>
                </a:solidFill>
              </a:rPr>
              <a:t>М</a:t>
            </a:r>
            <a:r>
              <a:rPr altLang="en-US" sz="3100" lang="ru-RU">
                <a:solidFill>
                  <a:srgbClr val="FFCC99"/>
                </a:solidFill>
              </a:rPr>
              <a:t>е</a:t>
            </a:r>
            <a:r>
              <a:rPr altLang="en-US" sz="3100" lang="ru-RU">
                <a:solidFill>
                  <a:srgbClr val="FFCC99"/>
                </a:solidFill>
              </a:rPr>
              <a:t>д</a:t>
            </a:r>
            <a:r>
              <a:rPr altLang="en-US" sz="3100" lang="ru-RU">
                <a:solidFill>
                  <a:srgbClr val="FFCC99"/>
                </a:solidFill>
              </a:rPr>
              <a:t>с</a:t>
            </a:r>
            <a:r>
              <a:rPr altLang="en-US" sz="3100" lang="ru-RU">
                <a:solidFill>
                  <a:srgbClr val="FFCC99"/>
                </a:solidFill>
              </a:rPr>
              <a:t>естра</a:t>
            </a:r>
            <a:r>
              <a:rPr altLang="en-US" sz="3100" lang="en-US">
                <a:solidFill>
                  <a:srgbClr val="FFCC99"/>
                </a:solidFill>
              </a:rPr>
              <a:t> </a:t>
            </a:r>
            <a:br>
              <a:rPr altLang="en-US" sz="3100" lang="en-US">
                <a:solidFill>
                  <a:srgbClr val="FFCC99"/>
                </a:solidFill>
              </a:rPr>
            </a:br>
            <a:r>
              <a:rPr altLang="en-US" sz="3100" lang="ru-RU">
                <a:solidFill>
                  <a:srgbClr val="FFCC99"/>
                </a:solidFill>
              </a:rPr>
              <a:t>К</a:t>
            </a:r>
            <a:r>
              <a:rPr altLang="en-US" sz="3100" lang="ru-RU">
                <a:solidFill>
                  <a:srgbClr val="FFCC99"/>
                </a:solidFill>
              </a:rPr>
              <a:t>у</a:t>
            </a:r>
            <a:r>
              <a:rPr altLang="en-US" sz="3100" lang="ru-RU">
                <a:solidFill>
                  <a:srgbClr val="FFCC99"/>
                </a:solidFill>
              </a:rPr>
              <a:t>с</a:t>
            </a:r>
            <a:r>
              <a:rPr altLang="en-US" sz="3100" lang="ru-RU">
                <a:solidFill>
                  <a:srgbClr val="FFCC99"/>
                </a:solidFill>
              </a:rPr>
              <a:t>т</a:t>
            </a:r>
            <a:r>
              <a:rPr altLang="en-US" sz="3100" lang="ru-RU">
                <a:solidFill>
                  <a:srgbClr val="FFCC99"/>
                </a:solidFill>
              </a:rPr>
              <a:t>а</a:t>
            </a:r>
            <a:r>
              <a:rPr altLang="en-US" sz="3100" lang="ru-RU">
                <a:solidFill>
                  <a:srgbClr val="FFCC99"/>
                </a:solidFill>
              </a:rPr>
              <a:t>н</a:t>
            </a:r>
            <a:r>
              <a:rPr altLang="en-US" sz="3100" lang="ru-RU">
                <a:solidFill>
                  <a:srgbClr val="FFCC99"/>
                </a:solidFill>
              </a:rPr>
              <a:t>б</a:t>
            </a:r>
            <a:r>
              <a:rPr altLang="en-US" sz="3100" lang="ru-RU">
                <a:solidFill>
                  <a:srgbClr val="FFCC99"/>
                </a:solidFill>
              </a:rPr>
              <a:t>а</a:t>
            </a:r>
            <a:r>
              <a:rPr altLang="en-US" sz="3100" lang="ru-RU">
                <a:solidFill>
                  <a:srgbClr val="FFCC99"/>
                </a:solidFill>
              </a:rPr>
              <a:t>е</a:t>
            </a:r>
            <a:r>
              <a:rPr altLang="en-US" sz="3100" lang="ru-RU">
                <a:solidFill>
                  <a:srgbClr val="FFCC99"/>
                </a:solidFill>
              </a:rPr>
              <a:t>в</a:t>
            </a:r>
            <a:r>
              <a:rPr altLang="en-US" sz="3100" lang="ru-RU">
                <a:solidFill>
                  <a:srgbClr val="FFCC99"/>
                </a:solidFill>
              </a:rPr>
              <a:t>а</a:t>
            </a:r>
            <a:br>
              <a:rPr altLang="en-US" sz="3100" lang="en-US">
                <a:solidFill>
                  <a:srgbClr val="FFCC99"/>
                </a:solidFill>
              </a:rPr>
            </a:br>
            <a:r>
              <a:rPr altLang="en-US" sz="3100" lang="ru-RU">
                <a:solidFill>
                  <a:srgbClr val="FFCC99"/>
                </a:solidFill>
              </a:rPr>
              <a:t>А</a:t>
            </a:r>
            <a:r>
              <a:rPr altLang="en-US" sz="3100" lang="ru-RU">
                <a:solidFill>
                  <a:srgbClr val="FFCC99"/>
                </a:solidFill>
              </a:rPr>
              <a:t>й</a:t>
            </a:r>
            <a:r>
              <a:rPr altLang="en-US" sz="3100" lang="ru-RU">
                <a:solidFill>
                  <a:srgbClr val="FFCC99"/>
                </a:solidFill>
              </a:rPr>
              <a:t>н</a:t>
            </a:r>
            <a:r>
              <a:rPr altLang="en-US" sz="3100" lang="ru-RU">
                <a:solidFill>
                  <a:srgbClr val="FFCC99"/>
                </a:solidFill>
              </a:rPr>
              <a:t>а</a:t>
            </a:r>
            <a:r>
              <a:rPr altLang="en-US" sz="3100" lang="ru-RU">
                <a:solidFill>
                  <a:srgbClr val="FFCC99"/>
                </a:solidFill>
              </a:rPr>
              <a:t>г</a:t>
            </a:r>
            <a:r>
              <a:rPr altLang="en-US" sz="3100" lang="ru-RU">
                <a:solidFill>
                  <a:srgbClr val="FFCC99"/>
                </a:solidFill>
              </a:rPr>
              <a:t>у</a:t>
            </a:r>
            <a:r>
              <a:rPr altLang="en-US" sz="3100" lang="ru-RU">
                <a:solidFill>
                  <a:srgbClr val="FFCC99"/>
                </a:solidFill>
              </a:rPr>
              <a:t>л</a:t>
            </a:r>
            <a:r>
              <a:rPr altLang="en-US" sz="3100" lang="ru-RU">
                <a:solidFill>
                  <a:srgbClr val="FFCC99"/>
                </a:solidFill>
              </a:rPr>
              <a:t>ь</a:t>
            </a:r>
            <a:br>
              <a:rPr altLang="en-US" sz="3100" lang="en-US">
                <a:solidFill>
                  <a:srgbClr val="FFCC99"/>
                </a:solidFill>
              </a:rPr>
            </a:br>
            <a:r>
              <a:rPr altLang="en-US" sz="3100" lang="ru-RU">
                <a:solidFill>
                  <a:srgbClr val="FFCC99"/>
                </a:solidFill>
              </a:rPr>
              <a:t>К</a:t>
            </a:r>
            <a:r>
              <a:rPr altLang="en-US" sz="3100" lang="ru-RU">
                <a:solidFill>
                  <a:srgbClr val="FFCC99"/>
                </a:solidFill>
              </a:rPr>
              <a:t>е</a:t>
            </a:r>
            <a:r>
              <a:rPr altLang="en-US" sz="3100" lang="ru-RU">
                <a:solidFill>
                  <a:srgbClr val="FFCC99"/>
                </a:solidFill>
              </a:rPr>
              <a:t>н</a:t>
            </a:r>
            <a:r>
              <a:rPr altLang="en-US" sz="3100" lang="ru-RU">
                <a:solidFill>
                  <a:srgbClr val="FFCC99"/>
                </a:solidFill>
              </a:rPr>
              <a:t>ж</a:t>
            </a:r>
            <a:r>
              <a:rPr altLang="en-US" sz="3100" lang="ru-RU">
                <a:solidFill>
                  <a:srgbClr val="FFCC99"/>
                </a:solidFill>
              </a:rPr>
              <a:t>е</a:t>
            </a:r>
            <a:r>
              <a:rPr altLang="en-US" sz="3100" lang="ru-RU">
                <a:solidFill>
                  <a:srgbClr val="FFCC99"/>
                </a:solidFill>
              </a:rPr>
              <a:t>бековна</a:t>
            </a:r>
            <a:endParaRPr lang="ru-RU"/>
          </a:p>
        </p:txBody>
      </p:sp>
      <p:pic>
        <p:nvPicPr>
          <p:cNvPr id="2097155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658" name=""/>
          <p:cNvSpPr>
            <a:spLocks noGrp="1"/>
          </p:cNvSpPr>
          <p:nvPr>
            <p:ph type="body" sz="half" idx="2"/>
          </p:nvPr>
        </p:nvSpPr>
        <p:spPr>
          <a:solidFill>
            <a:srgbClr val="FF0000"/>
          </a:solidFill>
        </p:spPr>
        <p:txBody>
          <a:bodyPr/>
          <a:p>
            <a:r>
              <a:rPr altLang="en-US" sz="2200" lang="ru-RU">
                <a:solidFill>
                  <a:srgbClr val="FFCC99"/>
                </a:solidFill>
              </a:rPr>
              <a:t>О</a:t>
            </a:r>
            <a:r>
              <a:rPr altLang="en-US" sz="2200" lang="ru-RU">
                <a:solidFill>
                  <a:srgbClr val="FFCC99"/>
                </a:solidFill>
              </a:rPr>
              <a:t>т</a:t>
            </a:r>
            <a:r>
              <a:rPr altLang="en-US" sz="2200" lang="ru-RU">
                <a:solidFill>
                  <a:srgbClr val="FFCC99"/>
                </a:solidFill>
              </a:rPr>
              <a:t>к</a:t>
            </a:r>
            <a:r>
              <a:rPr altLang="en-US" sz="2200" lang="ru-RU">
                <a:solidFill>
                  <a:srgbClr val="FFCC99"/>
                </a:solidFill>
              </a:rPr>
              <a:t>р</a:t>
            </a:r>
            <a:r>
              <a:rPr altLang="en-US" sz="2200" lang="ru-RU">
                <a:solidFill>
                  <a:srgbClr val="FFCC99"/>
                </a:solidFill>
              </a:rPr>
              <a:t>ы</a:t>
            </a:r>
            <a:r>
              <a:rPr altLang="en-US" sz="2200" lang="ru-RU">
                <a:solidFill>
                  <a:srgbClr val="FFCC99"/>
                </a:solidFill>
              </a:rPr>
              <a:t>т</a:t>
            </a:r>
            <a:r>
              <a:rPr altLang="en-US" sz="2200" lang="ru-RU">
                <a:solidFill>
                  <a:srgbClr val="FFCC99"/>
                </a:solidFill>
              </a:rPr>
              <a:t>ы</a:t>
            </a:r>
            <a:r>
              <a:rPr altLang="en-US" sz="2200" lang="ru-RU">
                <a:solidFill>
                  <a:srgbClr val="FFCC99"/>
                </a:solidFill>
              </a:rPr>
              <a:t>й</a:t>
            </a:r>
            <a:r>
              <a:rPr altLang="en-US" sz="2200" lang="en-US">
                <a:solidFill>
                  <a:srgbClr val="FFCC99"/>
                </a:solidFill>
              </a:rPr>
              <a:t> </a:t>
            </a:r>
            <a:r>
              <a:rPr altLang="en-US" sz="2200" lang="ru-RU">
                <a:solidFill>
                  <a:srgbClr val="FFCC99"/>
                </a:solidFill>
              </a:rPr>
              <a:t>у</a:t>
            </a:r>
            <a:r>
              <a:rPr altLang="en-US" sz="2200" lang="ru-RU">
                <a:solidFill>
                  <a:srgbClr val="FFCC99"/>
                </a:solidFill>
              </a:rPr>
              <a:t>р</a:t>
            </a:r>
            <a:r>
              <a:rPr altLang="en-US" sz="2200" lang="ru-RU">
                <a:solidFill>
                  <a:srgbClr val="FFCC99"/>
                </a:solidFill>
              </a:rPr>
              <a:t>о</a:t>
            </a:r>
            <a:r>
              <a:rPr altLang="en-US" sz="2200" lang="ru-RU">
                <a:solidFill>
                  <a:srgbClr val="FFCC99"/>
                </a:solidFill>
              </a:rPr>
              <a:t>к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p>
            <a:r>
              <a:rPr altLang="en-US" sz="2700" lang="ru-RU">
                <a:solidFill>
                  <a:srgbClr val="0070C0"/>
                </a:solidFill>
              </a:rPr>
              <a:t>М</a:t>
            </a:r>
            <a:r>
              <a:rPr altLang="en-US" sz="2700" lang="ru-RU">
                <a:solidFill>
                  <a:srgbClr val="0070C0"/>
                </a:solidFill>
              </a:rPr>
              <a:t>е</a:t>
            </a:r>
            <a:r>
              <a:rPr altLang="en-US" sz="2700" lang="ru-RU">
                <a:solidFill>
                  <a:srgbClr val="0070C0"/>
                </a:solidFill>
              </a:rPr>
              <a:t>д</a:t>
            </a:r>
            <a:r>
              <a:rPr altLang="en-US" sz="2700" lang="ru-RU">
                <a:solidFill>
                  <a:srgbClr val="0070C0"/>
                </a:solidFill>
              </a:rPr>
              <a:t>сестра</a:t>
            </a:r>
            <a:r>
              <a:rPr altLang="en-US" sz="2700" lang="en-US">
                <a:solidFill>
                  <a:srgbClr val="0070C0"/>
                </a:solidFill>
              </a:rPr>
              <a:t> </a:t>
            </a:r>
            <a:r>
              <a:rPr altLang="en-US" sz="2700" lang="ru-RU">
                <a:solidFill>
                  <a:srgbClr val="0070C0"/>
                </a:solidFill>
              </a:rPr>
              <a:t>К</a:t>
            </a:r>
            <a:r>
              <a:rPr altLang="en-US" sz="2700" lang="ru-RU">
                <a:solidFill>
                  <a:srgbClr val="0070C0"/>
                </a:solidFill>
              </a:rPr>
              <a:t>у</a:t>
            </a:r>
            <a:r>
              <a:rPr altLang="en-US" sz="2700" lang="ru-RU">
                <a:solidFill>
                  <a:srgbClr val="0070C0"/>
                </a:solidFill>
              </a:rPr>
              <a:t>с</a:t>
            </a:r>
            <a:r>
              <a:rPr altLang="en-US" sz="2700" lang="ru-RU">
                <a:solidFill>
                  <a:srgbClr val="0070C0"/>
                </a:solidFill>
              </a:rPr>
              <a:t>т</a:t>
            </a:r>
            <a:r>
              <a:rPr altLang="en-US" sz="2700" lang="ru-RU">
                <a:solidFill>
                  <a:srgbClr val="0070C0"/>
                </a:solidFill>
              </a:rPr>
              <a:t>а</a:t>
            </a:r>
            <a:r>
              <a:rPr altLang="en-US" sz="2700" lang="ru-RU">
                <a:solidFill>
                  <a:srgbClr val="0070C0"/>
                </a:solidFill>
              </a:rPr>
              <a:t>н</a:t>
            </a:r>
            <a:r>
              <a:rPr altLang="en-US" sz="2700" lang="ru-RU">
                <a:solidFill>
                  <a:srgbClr val="0070C0"/>
                </a:solidFill>
              </a:rPr>
              <a:t>б</a:t>
            </a:r>
            <a:r>
              <a:rPr altLang="en-US" sz="2700" lang="ru-RU">
                <a:solidFill>
                  <a:srgbClr val="0070C0"/>
                </a:solidFill>
              </a:rPr>
              <a:t>а</a:t>
            </a:r>
            <a:r>
              <a:rPr altLang="en-US" sz="2700" lang="ru-RU">
                <a:solidFill>
                  <a:srgbClr val="0070C0"/>
                </a:solidFill>
              </a:rPr>
              <a:t>е</a:t>
            </a:r>
            <a:r>
              <a:rPr altLang="en-US" sz="2700" lang="ru-RU">
                <a:solidFill>
                  <a:srgbClr val="0070C0"/>
                </a:solidFill>
              </a:rPr>
              <a:t>в</a:t>
            </a:r>
            <a:r>
              <a:rPr altLang="en-US" sz="2700" lang="ru-RU">
                <a:solidFill>
                  <a:srgbClr val="0070C0"/>
                </a:solidFill>
              </a:rPr>
              <a:t>а</a:t>
            </a:r>
            <a:br>
              <a:rPr altLang="en-US" sz="2700" lang="en-US">
                <a:solidFill>
                  <a:srgbClr val="0070C0"/>
                </a:solidFill>
              </a:rPr>
            </a:br>
            <a:r>
              <a:rPr altLang="en-US" sz="2700" lang="ru-RU">
                <a:solidFill>
                  <a:srgbClr val="0070C0"/>
                </a:solidFill>
              </a:rPr>
              <a:t>А</a:t>
            </a:r>
            <a:r>
              <a:rPr altLang="en-US" sz="2700" lang="ru-RU">
                <a:solidFill>
                  <a:srgbClr val="0070C0"/>
                </a:solidFill>
              </a:rPr>
              <a:t>й</a:t>
            </a:r>
            <a:r>
              <a:rPr altLang="en-US" sz="2700" lang="ru-RU">
                <a:solidFill>
                  <a:srgbClr val="0070C0"/>
                </a:solidFill>
              </a:rPr>
              <a:t>н</a:t>
            </a:r>
            <a:r>
              <a:rPr altLang="en-US" sz="2700" lang="ru-RU">
                <a:solidFill>
                  <a:srgbClr val="0070C0"/>
                </a:solidFill>
              </a:rPr>
              <a:t>а</a:t>
            </a:r>
            <a:r>
              <a:rPr altLang="en-US" sz="2700" lang="ru-RU">
                <a:solidFill>
                  <a:srgbClr val="0070C0"/>
                </a:solidFill>
              </a:rPr>
              <a:t>г</a:t>
            </a:r>
            <a:r>
              <a:rPr altLang="en-US" sz="2700" lang="ru-RU">
                <a:solidFill>
                  <a:srgbClr val="0070C0"/>
                </a:solidFill>
              </a:rPr>
              <a:t>у</a:t>
            </a:r>
            <a:r>
              <a:rPr altLang="en-US" sz="2700" lang="ru-RU">
                <a:solidFill>
                  <a:srgbClr val="0070C0"/>
                </a:solidFill>
              </a:rPr>
              <a:t>л</a:t>
            </a:r>
            <a:r>
              <a:rPr altLang="en-US" sz="2700" lang="ru-RU">
                <a:solidFill>
                  <a:srgbClr val="0070C0"/>
                </a:solidFill>
              </a:rPr>
              <a:t>ь</a:t>
            </a:r>
            <a:br>
              <a:rPr altLang="en-US" sz="2700" lang="en-US">
                <a:solidFill>
                  <a:srgbClr val="0070C0"/>
                </a:solidFill>
              </a:rPr>
            </a:br>
            <a:r>
              <a:rPr altLang="en-US" sz="2700" lang="ru-RU">
                <a:solidFill>
                  <a:srgbClr val="0070C0"/>
                </a:solidFill>
              </a:rPr>
              <a:t>К</a:t>
            </a:r>
            <a:r>
              <a:rPr altLang="en-US" sz="2700" lang="ru-RU">
                <a:solidFill>
                  <a:srgbClr val="0070C0"/>
                </a:solidFill>
              </a:rPr>
              <a:t>е</a:t>
            </a:r>
            <a:r>
              <a:rPr altLang="en-US" sz="2700" lang="ru-RU">
                <a:solidFill>
                  <a:srgbClr val="0070C0"/>
                </a:solidFill>
              </a:rPr>
              <a:t>н</a:t>
            </a:r>
            <a:r>
              <a:rPr altLang="en-US" sz="2700" lang="ru-RU">
                <a:solidFill>
                  <a:srgbClr val="0070C0"/>
                </a:solidFill>
              </a:rPr>
              <a:t>жебековна</a:t>
            </a:r>
            <a:endParaRPr lang="ru-RU"/>
          </a:p>
        </p:txBody>
      </p:sp>
      <p:pic>
        <p:nvPicPr>
          <p:cNvPr id="2097156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14381" r="14381"/>
          <a:stretch>
            <a:fillRect/>
          </a:stretch>
        </p:blipFill>
        <p:spPr/>
      </p:pic>
      <p:sp>
        <p:nvSpPr>
          <p:cNvPr id="1048661" name=""/>
          <p:cNvSpPr>
            <a:spLocks noGrp="1"/>
          </p:cNvSpPr>
          <p:nvPr>
            <p:ph type="body" sz="half" idx="2"/>
          </p:nvPr>
        </p:nvSpPr>
        <p:spPr/>
        <p:txBody>
          <a:bodyPr/>
          <a:p>
            <a:r>
              <a:rPr altLang="en-US" sz="2100" lang="ru-RU">
                <a:solidFill>
                  <a:srgbClr val="0070C0"/>
                </a:solidFill>
              </a:rPr>
              <a:t>О</a:t>
            </a:r>
            <a:r>
              <a:rPr altLang="en-US" sz="2100" lang="ru-RU">
                <a:solidFill>
                  <a:srgbClr val="0070C0"/>
                </a:solidFill>
              </a:rPr>
              <a:t>т</a:t>
            </a:r>
            <a:r>
              <a:rPr altLang="en-US" sz="2100" lang="ru-RU">
                <a:solidFill>
                  <a:srgbClr val="0070C0"/>
                </a:solidFill>
              </a:rPr>
              <a:t>к</a:t>
            </a:r>
            <a:r>
              <a:rPr altLang="en-US" sz="2100" lang="ru-RU">
                <a:solidFill>
                  <a:srgbClr val="0070C0"/>
                </a:solidFill>
              </a:rPr>
              <a:t>р</a:t>
            </a:r>
            <a:r>
              <a:rPr altLang="en-US" sz="2100" lang="ru-RU">
                <a:solidFill>
                  <a:srgbClr val="0070C0"/>
                </a:solidFill>
              </a:rPr>
              <a:t>ы</a:t>
            </a:r>
            <a:r>
              <a:rPr altLang="en-US" sz="2100" lang="ru-RU">
                <a:solidFill>
                  <a:srgbClr val="0070C0"/>
                </a:solidFill>
              </a:rPr>
              <a:t>т</a:t>
            </a:r>
            <a:r>
              <a:rPr altLang="en-US" sz="2100" lang="ru-RU">
                <a:solidFill>
                  <a:srgbClr val="0070C0"/>
                </a:solidFill>
              </a:rPr>
              <a:t>ы</a:t>
            </a:r>
            <a:r>
              <a:rPr altLang="en-US" sz="2100" lang="ru-RU">
                <a:solidFill>
                  <a:srgbClr val="0070C0"/>
                </a:solidFill>
              </a:rPr>
              <a:t>й</a:t>
            </a:r>
            <a:r>
              <a:rPr altLang="en-US" sz="2100" lang="en-US">
                <a:solidFill>
                  <a:srgbClr val="0070C0"/>
                </a:solidFill>
              </a:rPr>
              <a:t> </a:t>
            </a:r>
            <a:r>
              <a:rPr altLang="en-US" sz="2100" lang="ru-RU">
                <a:solidFill>
                  <a:srgbClr val="0070C0"/>
                </a:solidFill>
              </a:rPr>
              <a:t>у</a:t>
            </a:r>
            <a:r>
              <a:rPr altLang="en-US" sz="2100" lang="ru-RU">
                <a:solidFill>
                  <a:srgbClr val="0070C0"/>
                </a:solidFill>
              </a:rPr>
              <a:t>р</a:t>
            </a:r>
            <a:r>
              <a:rPr altLang="en-US" sz="2100" lang="ru-RU">
                <a:solidFill>
                  <a:srgbClr val="0070C0"/>
                </a:solidFill>
              </a:rPr>
              <a:t>о</a:t>
            </a:r>
            <a:r>
              <a:rPr altLang="en-US" sz="2100" lang="ru-RU">
                <a:solidFill>
                  <a:srgbClr val="0070C0"/>
                </a:solidFill>
              </a:rPr>
              <a:t>к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M2004J19C</dc:creator>
  <dcterms:created xsi:type="dcterms:W3CDTF">2015-05-11T21:36:16Z</dcterms:created>
  <dcterms:modified xsi:type="dcterms:W3CDTF">2021-03-03T16:38:59Z</dcterms:modified>
</cp:coreProperties>
</file>